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10" r:id="rId4"/>
    <p:sldId id="258" r:id="rId5"/>
    <p:sldId id="268" r:id="rId6"/>
    <p:sldId id="297" r:id="rId7"/>
    <p:sldId id="298" r:id="rId8"/>
    <p:sldId id="290" r:id="rId9"/>
    <p:sldId id="311" r:id="rId10"/>
    <p:sldId id="303" r:id="rId11"/>
    <p:sldId id="312" r:id="rId12"/>
    <p:sldId id="302" r:id="rId13"/>
    <p:sldId id="293" r:id="rId14"/>
    <p:sldId id="294" r:id="rId15"/>
    <p:sldId id="295" r:id="rId16"/>
    <p:sldId id="300" r:id="rId17"/>
    <p:sldId id="289" r:id="rId18"/>
    <p:sldId id="267" r:id="rId19"/>
    <p:sldId id="269" r:id="rId20"/>
    <p:sldId id="274" r:id="rId21"/>
    <p:sldId id="285" r:id="rId22"/>
    <p:sldId id="286" r:id="rId23"/>
    <p:sldId id="288" r:id="rId24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C84878-A8BA-4004-9493-5A98233315A9}" v="4" dt="2019-05-31T17:58:11.286"/>
    <p1510:client id="{8BBC7C68-CC8C-43B1-8E86-EA83FAA368D1}" v="8" dt="2019-06-05T03:53:54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9" autoAdjust="0"/>
    <p:restoredTop sz="81923" autoAdjust="0"/>
  </p:normalViewPr>
  <p:slideViewPr>
    <p:cSldViewPr snapToGrid="0" snapToObjects="1">
      <p:cViewPr varScale="1">
        <p:scale>
          <a:sx n="56" d="100"/>
          <a:sy n="56" d="100"/>
        </p:scale>
        <p:origin x="1512" y="72"/>
      </p:cViewPr>
      <p:guideLst>
        <p:guide orient="horz" pos="21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an Talkad" userId="188e7dbfaa9a1b1d" providerId="Windows Live" clId="Web-{57C84878-A8BA-4004-9493-5A98233315A9}"/>
    <pc:docChg chg="addSld delSld modSld sldOrd">
      <pc:chgData name="Rohan Talkad" userId="188e7dbfaa9a1b1d" providerId="Windows Live" clId="Web-{57C84878-A8BA-4004-9493-5A98233315A9}" dt="2019-05-31T18:30:20.520" v="1915" actId="20577"/>
      <pc:docMkLst>
        <pc:docMk/>
      </pc:docMkLst>
      <pc:sldChg chg="modSp">
        <pc:chgData name="Rohan Talkad" userId="188e7dbfaa9a1b1d" providerId="Windows Live" clId="Web-{57C84878-A8BA-4004-9493-5A98233315A9}" dt="2019-05-31T18:28:09.332" v="1813" actId="20577"/>
        <pc:sldMkLst>
          <pc:docMk/>
          <pc:sldMk cId="1158054479" sldId="258"/>
        </pc:sldMkLst>
        <pc:spChg chg="mod">
          <ac:chgData name="Rohan Talkad" userId="188e7dbfaa9a1b1d" providerId="Windows Live" clId="Web-{57C84878-A8BA-4004-9493-5A98233315A9}" dt="2019-05-31T18:28:09.332" v="1813" actId="20577"/>
          <ac:spMkLst>
            <pc:docMk/>
            <pc:sldMk cId="1158054479" sldId="258"/>
            <ac:spMk id="18" creationId="{00000000-0000-0000-0000-000000000000}"/>
          </ac:spMkLst>
        </pc:spChg>
      </pc:sldChg>
      <pc:sldChg chg="addSp delSp modSp">
        <pc:chgData name="Rohan Talkad" userId="188e7dbfaa9a1b1d" providerId="Windows Live" clId="Web-{57C84878-A8BA-4004-9493-5A98233315A9}" dt="2019-05-31T17:33:38.429" v="6"/>
        <pc:sldMkLst>
          <pc:docMk/>
          <pc:sldMk cId="2546174620" sldId="268"/>
        </pc:sldMkLst>
        <pc:spChg chg="mod">
          <ac:chgData name="Rohan Talkad" userId="188e7dbfaa9a1b1d" providerId="Windows Live" clId="Web-{57C84878-A8BA-4004-9493-5A98233315A9}" dt="2019-05-31T17:33:38.429" v="6"/>
          <ac:spMkLst>
            <pc:docMk/>
            <pc:sldMk cId="2546174620" sldId="268"/>
            <ac:spMk id="17" creationId="{00000000-0000-0000-0000-000000000000}"/>
          </ac:spMkLst>
        </pc:spChg>
        <pc:spChg chg="add del">
          <ac:chgData name="Rohan Talkad" userId="188e7dbfaa9a1b1d" providerId="Windows Live" clId="Web-{57C84878-A8BA-4004-9493-5A98233315A9}" dt="2019-05-31T17:33:38.429" v="6"/>
          <ac:spMkLst>
            <pc:docMk/>
            <pc:sldMk cId="2546174620" sldId="268"/>
            <ac:spMk id="31" creationId="{37C89E4B-3C9F-44B9-8B86-D9E3D112D8EC}"/>
          </ac:spMkLst>
        </pc:spChg>
        <pc:spChg chg="add">
          <ac:chgData name="Rohan Talkad" userId="188e7dbfaa9a1b1d" providerId="Windows Live" clId="Web-{57C84878-A8BA-4004-9493-5A98233315A9}" dt="2019-05-31T17:33:38.429" v="6"/>
          <ac:spMkLst>
            <pc:docMk/>
            <pc:sldMk cId="2546174620" sldId="268"/>
            <ac:spMk id="37" creationId="{A4AC5506-6312-4701-8D3C-40187889A947}"/>
          </ac:spMkLst>
        </pc:spChg>
        <pc:spChg chg="add del">
          <ac:chgData name="Rohan Talkad" userId="188e7dbfaa9a1b1d" providerId="Windows Live" clId="Web-{57C84878-A8BA-4004-9493-5A98233315A9}" dt="2019-05-31T17:33:29.413" v="3"/>
          <ac:spMkLst>
            <pc:docMk/>
            <pc:sldMk cId="2546174620" sldId="268"/>
            <ac:spMk id="40" creationId="{A4AC5506-6312-4701-8D3C-40187889A947}"/>
          </ac:spMkLst>
        </pc:spChg>
        <pc:picChg chg="add mod">
          <ac:chgData name="Rohan Talkad" userId="188e7dbfaa9a1b1d" providerId="Windows Live" clId="Web-{57C84878-A8BA-4004-9493-5A98233315A9}" dt="2019-05-31T17:33:38.429" v="6"/>
          <ac:picMkLst>
            <pc:docMk/>
            <pc:sldMk cId="2546174620" sldId="268"/>
            <ac:picMk id="2" creationId="{450DAA43-7435-4C5F-AEC9-3E7AEF57CF81}"/>
          </ac:picMkLst>
        </pc:picChg>
        <pc:picChg chg="del">
          <ac:chgData name="Rohan Talkad" userId="188e7dbfaa9a1b1d" providerId="Windows Live" clId="Web-{57C84878-A8BA-4004-9493-5A98233315A9}" dt="2019-05-31T17:33:18.194" v="0"/>
          <ac:picMkLst>
            <pc:docMk/>
            <pc:sldMk cId="2546174620" sldId="268"/>
            <ac:picMk id="3" creationId="{FC394FC9-2678-4B52-936F-AC3DCA024125}"/>
          </ac:picMkLst>
        </pc:picChg>
        <pc:cxnChg chg="add del">
          <ac:chgData name="Rohan Talkad" userId="188e7dbfaa9a1b1d" providerId="Windows Live" clId="Web-{57C84878-A8BA-4004-9493-5A98233315A9}" dt="2019-05-31T17:33:38.429" v="6"/>
          <ac:cxnSpMkLst>
            <pc:docMk/>
            <pc:sldMk cId="2546174620" sldId="268"/>
            <ac:cxnSpMk id="33" creationId="{AA2EAA10-076F-46BD-8F0F-B9A2FB77A85C}"/>
          </ac:cxnSpMkLst>
        </pc:cxnChg>
        <pc:cxnChg chg="add del">
          <ac:chgData name="Rohan Talkad" userId="188e7dbfaa9a1b1d" providerId="Windows Live" clId="Web-{57C84878-A8BA-4004-9493-5A98233315A9}" dt="2019-05-31T17:33:38.429" v="6"/>
          <ac:cxnSpMkLst>
            <pc:docMk/>
            <pc:sldMk cId="2546174620" sldId="268"/>
            <ac:cxnSpMk id="35" creationId="{D891E407-403B-4764-86C9-33A56D3BCAA3}"/>
          </ac:cxnSpMkLst>
        </pc:cxnChg>
      </pc:sldChg>
      <pc:sldChg chg="del">
        <pc:chgData name="Rohan Talkad" userId="188e7dbfaa9a1b1d" providerId="Windows Live" clId="Web-{57C84878-A8BA-4004-9493-5A98233315A9}" dt="2019-05-31T18:03:12.319" v="1271"/>
        <pc:sldMkLst>
          <pc:docMk/>
          <pc:sldMk cId="3979131378" sldId="271"/>
        </pc:sldMkLst>
      </pc:sldChg>
      <pc:sldChg chg="del">
        <pc:chgData name="Rohan Talkad" userId="188e7dbfaa9a1b1d" providerId="Windows Live" clId="Web-{57C84878-A8BA-4004-9493-5A98233315A9}" dt="2019-05-31T18:12:33.887" v="1305"/>
        <pc:sldMkLst>
          <pc:docMk/>
          <pc:sldMk cId="3537032444" sldId="273"/>
        </pc:sldMkLst>
      </pc:sldChg>
      <pc:sldChg chg="modSp">
        <pc:chgData name="Rohan Talkad" userId="188e7dbfaa9a1b1d" providerId="Windows Live" clId="Web-{57C84878-A8BA-4004-9493-5A98233315A9}" dt="2019-05-31T18:17:22.373" v="1650" actId="20577"/>
        <pc:sldMkLst>
          <pc:docMk/>
          <pc:sldMk cId="3724656857" sldId="274"/>
        </pc:sldMkLst>
        <pc:spChg chg="mod">
          <ac:chgData name="Rohan Talkad" userId="188e7dbfaa9a1b1d" providerId="Windows Live" clId="Web-{57C84878-A8BA-4004-9493-5A98233315A9}" dt="2019-05-31T18:17:22.373" v="1650" actId="20577"/>
          <ac:spMkLst>
            <pc:docMk/>
            <pc:sldMk cId="3724656857" sldId="274"/>
            <ac:spMk id="3" creationId="{778BFED0-4917-487C-AE8D-49550C7ADD42}"/>
          </ac:spMkLst>
        </pc:spChg>
      </pc:sldChg>
      <pc:sldChg chg="modSp">
        <pc:chgData name="Rohan Talkad" userId="188e7dbfaa9a1b1d" providerId="Windows Live" clId="Web-{57C84878-A8BA-4004-9493-5A98233315A9}" dt="2019-05-31T18:16:27.107" v="1495" actId="20577"/>
        <pc:sldMkLst>
          <pc:docMk/>
          <pc:sldMk cId="983990409" sldId="275"/>
        </pc:sldMkLst>
        <pc:spChg chg="mod">
          <ac:chgData name="Rohan Talkad" userId="188e7dbfaa9a1b1d" providerId="Windows Live" clId="Web-{57C84878-A8BA-4004-9493-5A98233315A9}" dt="2019-05-31T18:16:18.092" v="1490" actId="20577"/>
          <ac:spMkLst>
            <pc:docMk/>
            <pc:sldMk cId="983990409" sldId="275"/>
            <ac:spMk id="2" creationId="{591AD5AD-3799-4267-9A9B-32E9AE88295F}"/>
          </ac:spMkLst>
        </pc:spChg>
        <pc:spChg chg="mod">
          <ac:chgData name="Rohan Talkad" userId="188e7dbfaa9a1b1d" providerId="Windows Live" clId="Web-{57C84878-A8BA-4004-9493-5A98233315A9}" dt="2019-05-31T18:16:27.107" v="1495" actId="20577"/>
          <ac:spMkLst>
            <pc:docMk/>
            <pc:sldMk cId="983990409" sldId="275"/>
            <ac:spMk id="3" creationId="{9AE534FB-F76A-4786-ACF1-683FA23DCDBF}"/>
          </ac:spMkLst>
        </pc:spChg>
      </pc:sldChg>
      <pc:sldChg chg="add del">
        <pc:chgData name="Rohan Talkad" userId="188e7dbfaa9a1b1d" providerId="Windows Live" clId="Web-{57C84878-A8BA-4004-9493-5A98233315A9}" dt="2019-05-31T18:15:54.513" v="1467"/>
        <pc:sldMkLst>
          <pc:docMk/>
          <pc:sldMk cId="151709182" sldId="277"/>
        </pc:sldMkLst>
      </pc:sldChg>
      <pc:sldChg chg="del">
        <pc:chgData name="Rohan Talkad" userId="188e7dbfaa9a1b1d" providerId="Windows Live" clId="Web-{57C84878-A8BA-4004-9493-5A98233315A9}" dt="2019-05-31T18:10:41.089" v="1272"/>
        <pc:sldMkLst>
          <pc:docMk/>
          <pc:sldMk cId="3856309487" sldId="279"/>
        </pc:sldMkLst>
      </pc:sldChg>
      <pc:sldChg chg="modSp">
        <pc:chgData name="Rohan Talkad" userId="188e7dbfaa9a1b1d" providerId="Windows Live" clId="Web-{57C84878-A8BA-4004-9493-5A98233315A9}" dt="2019-05-31T18:13:56.794" v="1405" actId="20577"/>
        <pc:sldMkLst>
          <pc:docMk/>
          <pc:sldMk cId="2837301170" sldId="282"/>
        </pc:sldMkLst>
        <pc:spChg chg="mod">
          <ac:chgData name="Rohan Talkad" userId="188e7dbfaa9a1b1d" providerId="Windows Live" clId="Web-{57C84878-A8BA-4004-9493-5A98233315A9}" dt="2019-05-31T18:13:56.794" v="1405" actId="20577"/>
          <ac:spMkLst>
            <pc:docMk/>
            <pc:sldMk cId="2837301170" sldId="282"/>
            <ac:spMk id="3" creationId="{DAF27DDC-7B82-4C80-B6F2-63557C5B8A83}"/>
          </ac:spMkLst>
        </pc:spChg>
      </pc:sldChg>
      <pc:sldChg chg="del">
        <pc:chgData name="Rohan Talkad" userId="188e7dbfaa9a1b1d" providerId="Windows Live" clId="Web-{57C84878-A8BA-4004-9493-5A98233315A9}" dt="2019-05-31T18:10:56.886" v="1273"/>
        <pc:sldMkLst>
          <pc:docMk/>
          <pc:sldMk cId="590037842" sldId="283"/>
        </pc:sldMkLst>
      </pc:sldChg>
      <pc:sldChg chg="del">
        <pc:chgData name="Rohan Talkad" userId="188e7dbfaa9a1b1d" providerId="Windows Live" clId="Web-{57C84878-A8BA-4004-9493-5A98233315A9}" dt="2019-05-31T17:58:47.942" v="850"/>
        <pc:sldMkLst>
          <pc:docMk/>
          <pc:sldMk cId="1052219316" sldId="284"/>
        </pc:sldMkLst>
      </pc:sldChg>
      <pc:sldChg chg="modSp">
        <pc:chgData name="Rohan Talkad" userId="188e7dbfaa9a1b1d" providerId="Windows Live" clId="Web-{57C84878-A8BA-4004-9493-5A98233315A9}" dt="2019-05-31T18:14:39.685" v="1462" actId="20577"/>
        <pc:sldMkLst>
          <pc:docMk/>
          <pc:sldMk cId="1599088932" sldId="285"/>
        </pc:sldMkLst>
        <pc:spChg chg="mod">
          <ac:chgData name="Rohan Talkad" userId="188e7dbfaa9a1b1d" providerId="Windows Live" clId="Web-{57C84878-A8BA-4004-9493-5A98233315A9}" dt="2019-05-31T18:14:39.685" v="1462" actId="20577"/>
          <ac:spMkLst>
            <pc:docMk/>
            <pc:sldMk cId="1599088932" sldId="285"/>
            <ac:spMk id="3" creationId="{C99DD893-A429-4666-98AF-37EBF867EC1D}"/>
          </ac:spMkLst>
        </pc:spChg>
      </pc:sldChg>
      <pc:sldChg chg="modSp">
        <pc:chgData name="Rohan Talkad" userId="188e7dbfaa9a1b1d" providerId="Windows Live" clId="Web-{57C84878-A8BA-4004-9493-5A98233315A9}" dt="2019-05-31T18:00:07.880" v="1111" actId="20577"/>
        <pc:sldMkLst>
          <pc:docMk/>
          <pc:sldMk cId="3577787243" sldId="286"/>
        </pc:sldMkLst>
        <pc:spChg chg="mod">
          <ac:chgData name="Rohan Talkad" userId="188e7dbfaa9a1b1d" providerId="Windows Live" clId="Web-{57C84878-A8BA-4004-9493-5A98233315A9}" dt="2019-05-31T18:00:07.880" v="1111" actId="20577"/>
          <ac:spMkLst>
            <pc:docMk/>
            <pc:sldMk cId="3577787243" sldId="286"/>
            <ac:spMk id="3" creationId="{FFB3BB1B-9DA3-47DC-BF7D-9551C477376D}"/>
          </ac:spMkLst>
        </pc:spChg>
      </pc:sldChg>
      <pc:sldChg chg="addSp modSp">
        <pc:chgData name="Rohan Talkad" userId="188e7dbfaa9a1b1d" providerId="Windows Live" clId="Web-{57C84878-A8BA-4004-9493-5A98233315A9}" dt="2019-05-31T18:12:11.652" v="1304"/>
        <pc:sldMkLst>
          <pc:docMk/>
          <pc:sldMk cId="3249124785" sldId="287"/>
        </pc:sldMkLst>
        <pc:spChg chg="add mod">
          <ac:chgData name="Rohan Talkad" userId="188e7dbfaa9a1b1d" providerId="Windows Live" clId="Web-{57C84878-A8BA-4004-9493-5A98233315A9}" dt="2019-05-31T18:12:11.652" v="1304"/>
          <ac:spMkLst>
            <pc:docMk/>
            <pc:sldMk cId="3249124785" sldId="287"/>
            <ac:spMk id="8" creationId="{C8B370EA-D198-4A54-BEC4-C5E7815CDA24}"/>
          </ac:spMkLst>
        </pc:spChg>
      </pc:sldChg>
      <pc:sldChg chg="modSp">
        <pc:chgData name="Rohan Talkad" userId="188e7dbfaa9a1b1d" providerId="Windows Live" clId="Web-{57C84878-A8BA-4004-9493-5A98233315A9}" dt="2019-05-31T18:02:25.225" v="1268" actId="20577"/>
        <pc:sldMkLst>
          <pc:docMk/>
          <pc:sldMk cId="2386126827" sldId="288"/>
        </pc:sldMkLst>
        <pc:spChg chg="mod">
          <ac:chgData name="Rohan Talkad" userId="188e7dbfaa9a1b1d" providerId="Windows Live" clId="Web-{57C84878-A8BA-4004-9493-5A98233315A9}" dt="2019-05-31T18:02:25.225" v="1268" actId="20577"/>
          <ac:spMkLst>
            <pc:docMk/>
            <pc:sldMk cId="2386126827" sldId="288"/>
            <ac:spMk id="3" creationId="{0CBE2006-3177-4ED4-956D-B159A1C09B66}"/>
          </ac:spMkLst>
        </pc:spChg>
      </pc:sldChg>
      <pc:sldChg chg="modSp">
        <pc:chgData name="Rohan Talkad" userId="188e7dbfaa9a1b1d" providerId="Windows Live" clId="Web-{57C84878-A8BA-4004-9493-5A98233315A9}" dt="2019-05-31T18:30:19.411" v="1913" actId="20577"/>
        <pc:sldMkLst>
          <pc:docMk/>
          <pc:sldMk cId="3015303209" sldId="291"/>
        </pc:sldMkLst>
        <pc:spChg chg="mod">
          <ac:chgData name="Rohan Talkad" userId="188e7dbfaa9a1b1d" providerId="Windows Live" clId="Web-{57C84878-A8BA-4004-9493-5A98233315A9}" dt="2019-05-31T18:30:19.411" v="1913" actId="20577"/>
          <ac:spMkLst>
            <pc:docMk/>
            <pc:sldMk cId="3015303209" sldId="291"/>
            <ac:spMk id="3" creationId="{00000000-0000-0000-0000-000000000000}"/>
          </ac:spMkLst>
        </pc:spChg>
      </pc:sldChg>
      <pc:sldChg chg="modSp">
        <pc:chgData name="Rohan Talkad" userId="188e7dbfaa9a1b1d" providerId="Windows Live" clId="Web-{57C84878-A8BA-4004-9493-5A98233315A9}" dt="2019-05-31T18:28:23.691" v="1833" actId="20577"/>
        <pc:sldMkLst>
          <pc:docMk/>
          <pc:sldMk cId="1290583606" sldId="298"/>
        </pc:sldMkLst>
        <pc:spChg chg="mod">
          <ac:chgData name="Rohan Talkad" userId="188e7dbfaa9a1b1d" providerId="Windows Live" clId="Web-{57C84878-A8BA-4004-9493-5A98233315A9}" dt="2019-05-31T18:28:23.691" v="1833" actId="20577"/>
          <ac:spMkLst>
            <pc:docMk/>
            <pc:sldMk cId="1290583606" sldId="298"/>
            <ac:spMk id="3" creationId="{00000000-0000-0000-0000-000000000000}"/>
          </ac:spMkLst>
        </pc:spChg>
      </pc:sldChg>
      <pc:sldChg chg="modSp">
        <pc:chgData name="Rohan Talkad" userId="188e7dbfaa9a1b1d" providerId="Windows Live" clId="Web-{57C84878-A8BA-4004-9493-5A98233315A9}" dt="2019-05-31T17:53:12.502" v="329" actId="20577"/>
        <pc:sldMkLst>
          <pc:docMk/>
          <pc:sldMk cId="918799135" sldId="302"/>
        </pc:sldMkLst>
        <pc:spChg chg="mod">
          <ac:chgData name="Rohan Talkad" userId="188e7dbfaa9a1b1d" providerId="Windows Live" clId="Web-{57C84878-A8BA-4004-9493-5A98233315A9}" dt="2019-05-31T17:53:12.502" v="329" actId="20577"/>
          <ac:spMkLst>
            <pc:docMk/>
            <pc:sldMk cId="918799135" sldId="302"/>
            <ac:spMk id="2" creationId="{00000000-0000-0000-0000-000000000000}"/>
          </ac:spMkLst>
        </pc:spChg>
      </pc:sldChg>
      <pc:sldChg chg="addSp delSp modSp new mod ord setBg setClrOvrMap">
        <pc:chgData name="Rohan Talkad" userId="188e7dbfaa9a1b1d" providerId="Windows Live" clId="Web-{57C84878-A8BA-4004-9493-5A98233315A9}" dt="2019-05-31T18:30:05.739" v="1906" actId="20577"/>
        <pc:sldMkLst>
          <pc:docMk/>
          <pc:sldMk cId="3470180321" sldId="303"/>
        </pc:sldMkLst>
        <pc:spChg chg="mod ord">
          <ac:chgData name="Rohan Talkad" userId="188e7dbfaa9a1b1d" providerId="Windows Live" clId="Web-{57C84878-A8BA-4004-9493-5A98233315A9}" dt="2019-05-31T18:30:05.739" v="1906" actId="20577"/>
          <ac:spMkLst>
            <pc:docMk/>
            <pc:sldMk cId="3470180321" sldId="303"/>
            <ac:spMk id="2" creationId="{75D9B889-AE9F-4568-BBBC-33820F3B70B3}"/>
          </ac:spMkLst>
        </pc:spChg>
        <pc:spChg chg="mod or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3" creationId="{FB1498BD-999C-4342-B9BB-19BA9927589E}"/>
          </ac:spMkLst>
        </pc:spChg>
        <pc:spChg chg="add del">
          <ac:chgData name="Rohan Talkad" userId="188e7dbfaa9a1b1d" providerId="Windows Live" clId="Web-{57C84878-A8BA-4004-9493-5A98233315A9}" dt="2019-05-31T17:55:50.784" v="704"/>
          <ac:spMkLst>
            <pc:docMk/>
            <pc:sldMk cId="3470180321" sldId="303"/>
            <ac:spMk id="11" creationId="{E02F3C71-C981-4614-98EA-D6C494F8091E}"/>
          </ac:spMkLst>
        </pc:spChg>
        <pc:spChg chg="add del">
          <ac:chgData name="Rohan Talkad" userId="188e7dbfaa9a1b1d" providerId="Windows Live" clId="Web-{57C84878-A8BA-4004-9493-5A98233315A9}" dt="2019-05-31T17:55:54.081" v="706"/>
          <ac:spMkLst>
            <pc:docMk/>
            <pc:sldMk cId="3470180321" sldId="303"/>
            <ac:spMk id="12" creationId="{DEE5C6BA-FE2A-4C38-8D88-E70C06E54F82}"/>
          </ac:spMkLst>
        </pc:spChg>
        <pc:spChg chg="add del">
          <ac:chgData name="Rohan Talkad" userId="188e7dbfaa9a1b1d" providerId="Windows Live" clId="Web-{57C84878-A8BA-4004-9493-5A98233315A9}" dt="2019-05-31T17:56:03.707" v="708"/>
          <ac:spMkLst>
            <pc:docMk/>
            <pc:sldMk cId="3470180321" sldId="303"/>
            <ac:spMk id="13" creationId="{37FEB674-D811-4FFE-A878-29D0C0ED18D4}"/>
          </ac:spMkLst>
        </pc:spChg>
        <pc:spChg chg="ad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15" creationId="{DEE5C6BA-FE2A-4C38-8D88-E70C06E54F82}"/>
          </ac:spMkLst>
        </pc:spChg>
        <pc:spChg chg="add del">
          <ac:chgData name="Rohan Talkad" userId="188e7dbfaa9a1b1d" providerId="Windows Live" clId="Web-{57C84878-A8BA-4004-9493-5A98233315A9}" dt="2019-05-31T17:55:54.081" v="706"/>
          <ac:spMkLst>
            <pc:docMk/>
            <pc:sldMk cId="3470180321" sldId="303"/>
            <ac:spMk id="18" creationId="{DE9FA85F-F0FB-4952-A05F-04CC67B18EE5}"/>
          </ac:spMkLst>
        </pc:spChg>
        <pc:spChg chg="ad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19" creationId="{DE9FA85F-F0FB-4952-A05F-04CC67B18EE5}"/>
          </ac:spMkLst>
        </pc:spChg>
        <pc:spChg chg="add del">
          <ac:chgData name="Rohan Talkad" userId="188e7dbfaa9a1b1d" providerId="Windows Live" clId="Web-{57C84878-A8BA-4004-9493-5A98233315A9}" dt="2019-05-31T17:55:54.081" v="706"/>
          <ac:spMkLst>
            <pc:docMk/>
            <pc:sldMk cId="3470180321" sldId="303"/>
            <ac:spMk id="20" creationId="{FEBD362A-CC27-47D9-8FC3-A5E91BA0760C}"/>
          </ac:spMkLst>
        </pc:spChg>
        <pc:spChg chg="add">
          <ac:chgData name="Rohan Talkad" userId="188e7dbfaa9a1b1d" providerId="Windows Live" clId="Web-{57C84878-A8BA-4004-9493-5A98233315A9}" dt="2019-05-31T17:56:03.738" v="709"/>
          <ac:spMkLst>
            <pc:docMk/>
            <pc:sldMk cId="3470180321" sldId="303"/>
            <ac:spMk id="21" creationId="{FEBD362A-CC27-47D9-8FC3-A5E91BA0760C}"/>
          </ac:spMkLst>
        </pc:spChg>
        <pc:picChg chg="add mod ord">
          <ac:chgData name="Rohan Talkad" userId="188e7dbfaa9a1b1d" providerId="Windows Live" clId="Web-{57C84878-A8BA-4004-9493-5A98233315A9}" dt="2019-05-31T17:56:03.738" v="709"/>
          <ac:picMkLst>
            <pc:docMk/>
            <pc:sldMk cId="3470180321" sldId="303"/>
            <ac:picMk id="4" creationId="{7398D9B5-8B45-4A9F-9656-E6F28B804211}"/>
          </ac:picMkLst>
        </pc:picChg>
        <pc:picChg chg="add mod ord">
          <ac:chgData name="Rohan Talkad" userId="188e7dbfaa9a1b1d" providerId="Windows Live" clId="Web-{57C84878-A8BA-4004-9493-5A98233315A9}" dt="2019-05-31T17:56:03.738" v="709"/>
          <ac:picMkLst>
            <pc:docMk/>
            <pc:sldMk cId="3470180321" sldId="303"/>
            <ac:picMk id="6" creationId="{79392D28-7EC5-48A3-A47C-0DE9782AD51B}"/>
          </ac:picMkLst>
        </pc:picChg>
        <pc:picChg chg="add del">
          <ac:chgData name="Rohan Talkad" userId="188e7dbfaa9a1b1d" providerId="Windows Live" clId="Web-{57C84878-A8BA-4004-9493-5A98233315A9}" dt="2019-05-31T17:55:48.285" v="702"/>
          <ac:picMkLst>
            <pc:docMk/>
            <pc:sldMk cId="3470180321" sldId="303"/>
            <ac:picMk id="14" creationId="{22901FED-4FC9-4ED5-8123-C98BCD1616BA}"/>
          </ac:picMkLst>
        </pc:picChg>
        <pc:picChg chg="add del">
          <ac:chgData name="Rohan Talkad" userId="188e7dbfaa9a1b1d" providerId="Windows Live" clId="Web-{57C84878-A8BA-4004-9493-5A98233315A9}" dt="2019-05-31T17:55:54.081" v="706"/>
          <ac:picMkLst>
            <pc:docMk/>
            <pc:sldMk cId="3470180321" sldId="303"/>
            <ac:picMk id="16" creationId="{53E66F28-0926-4CFB-BDAB-646CAB184CB0}"/>
          </ac:picMkLst>
        </pc:picChg>
        <pc:picChg chg="add">
          <ac:chgData name="Rohan Talkad" userId="188e7dbfaa9a1b1d" providerId="Windows Live" clId="Web-{57C84878-A8BA-4004-9493-5A98233315A9}" dt="2019-05-31T17:56:03.738" v="709"/>
          <ac:picMkLst>
            <pc:docMk/>
            <pc:sldMk cId="3470180321" sldId="303"/>
            <ac:picMk id="17" creationId="{53E66F28-0926-4CFB-BDAB-646CAB184CB0}"/>
          </ac:picMkLst>
        </pc:picChg>
        <pc:cxnChg chg="add del">
          <ac:chgData name="Rohan Talkad" userId="188e7dbfaa9a1b1d" providerId="Windows Live" clId="Web-{57C84878-A8BA-4004-9493-5A98233315A9}" dt="2019-05-31T17:56:03.738" v="709"/>
          <ac:cxnSpMkLst>
            <pc:docMk/>
            <pc:sldMk cId="3470180321" sldId="303"/>
            <ac:cxnSpMk id="9" creationId="{E4A809D5-3600-46D4-A466-67F2349A54FB}"/>
          </ac:cxnSpMkLst>
        </pc:cxnChg>
      </pc:sldChg>
      <pc:sldChg chg="addSp delSp modSp new">
        <pc:chgData name="Rohan Talkad" userId="188e7dbfaa9a1b1d" providerId="Windows Live" clId="Web-{57C84878-A8BA-4004-9493-5A98233315A9}" dt="2019-05-31T18:29:41.223" v="1850" actId="20577"/>
        <pc:sldMkLst>
          <pc:docMk/>
          <pc:sldMk cId="2983272484" sldId="304"/>
        </pc:sldMkLst>
        <pc:spChg chg="mod">
          <ac:chgData name="Rohan Talkad" userId="188e7dbfaa9a1b1d" providerId="Windows Live" clId="Web-{57C84878-A8BA-4004-9493-5A98233315A9}" dt="2019-05-31T18:29:41.223" v="1850" actId="20577"/>
          <ac:spMkLst>
            <pc:docMk/>
            <pc:sldMk cId="2983272484" sldId="304"/>
            <ac:spMk id="2" creationId="{6E36BF76-8B24-422C-9A07-5B05F98DEF5C}"/>
          </ac:spMkLst>
        </pc:spChg>
        <pc:spChg chg="del">
          <ac:chgData name="Rohan Talkad" userId="188e7dbfaa9a1b1d" providerId="Windows Live" clId="Web-{57C84878-A8BA-4004-9493-5A98233315A9}" dt="2019-05-31T18:29:24.035" v="1847"/>
          <ac:spMkLst>
            <pc:docMk/>
            <pc:sldMk cId="2983272484" sldId="304"/>
            <ac:spMk id="3" creationId="{27C16EAE-C2B4-40DA-B645-B76CBE00C3B1}"/>
          </ac:spMkLst>
        </pc:spChg>
        <pc:picChg chg="add mod ord">
          <ac:chgData name="Rohan Talkad" userId="188e7dbfaa9a1b1d" providerId="Windows Live" clId="Web-{57C84878-A8BA-4004-9493-5A98233315A9}" dt="2019-05-31T18:29:33.817" v="1849" actId="1076"/>
          <ac:picMkLst>
            <pc:docMk/>
            <pc:sldMk cId="2983272484" sldId="304"/>
            <ac:picMk id="4" creationId="{0FEE94E4-0A07-45A7-B378-7F1E54EF2862}"/>
          </ac:picMkLst>
        </pc:picChg>
      </pc:sldChg>
    </pc:docChg>
  </pc:docChgLst>
  <pc:docChgLst>
    <pc:chgData name="Rohan Talkad" userId="188e7dbfaa9a1b1d" providerId="Windows Live" clId="Web-{745BF222-E93F-4C39-82BC-B1AED110BAAF}"/>
    <pc:docChg chg="delSld modSld">
      <pc:chgData name="Rohan Talkad" userId="188e7dbfaa9a1b1d" providerId="Windows Live" clId="Web-{745BF222-E93F-4C39-82BC-B1AED110BAAF}" dt="2019-06-07T03:03:11.847" v="44" actId="20577"/>
      <pc:docMkLst>
        <pc:docMk/>
      </pc:docMkLst>
      <pc:sldChg chg="modSp">
        <pc:chgData name="Rohan Talkad" userId="188e7dbfaa9a1b1d" providerId="Windows Live" clId="Web-{745BF222-E93F-4C39-82BC-B1AED110BAAF}" dt="2019-06-07T03:02:57.206" v="38" actId="20577"/>
        <pc:sldMkLst>
          <pc:docMk/>
          <pc:sldMk cId="1599088932" sldId="285"/>
        </pc:sldMkLst>
        <pc:spChg chg="mod">
          <ac:chgData name="Rohan Talkad" userId="188e7dbfaa9a1b1d" providerId="Windows Live" clId="Web-{745BF222-E93F-4C39-82BC-B1AED110BAAF}" dt="2019-06-07T03:02:05.767" v="29" actId="20577"/>
          <ac:spMkLst>
            <pc:docMk/>
            <pc:sldMk cId="1599088932" sldId="285"/>
            <ac:spMk id="2" creationId="{ADE17447-44D2-4E14-AD62-88D79344D181}"/>
          </ac:spMkLst>
        </pc:spChg>
        <pc:spChg chg="mod">
          <ac:chgData name="Rohan Talkad" userId="188e7dbfaa9a1b1d" providerId="Windows Live" clId="Web-{745BF222-E93F-4C39-82BC-B1AED110BAAF}" dt="2019-06-07T03:02:57.206" v="38" actId="20577"/>
          <ac:spMkLst>
            <pc:docMk/>
            <pc:sldMk cId="1599088932" sldId="285"/>
            <ac:spMk id="3" creationId="{C99DD893-A429-4666-98AF-37EBF867EC1D}"/>
          </ac:spMkLst>
        </pc:spChg>
      </pc:sldChg>
      <pc:sldChg chg="modSp">
        <pc:chgData name="Rohan Talkad" userId="188e7dbfaa9a1b1d" providerId="Windows Live" clId="Web-{745BF222-E93F-4C39-82BC-B1AED110BAAF}" dt="2019-06-07T03:03:10.597" v="42" actId="20577"/>
        <pc:sldMkLst>
          <pc:docMk/>
          <pc:sldMk cId="2386126827" sldId="288"/>
        </pc:sldMkLst>
        <pc:spChg chg="mod">
          <ac:chgData name="Rohan Talkad" userId="188e7dbfaa9a1b1d" providerId="Windows Live" clId="Web-{745BF222-E93F-4C39-82BC-B1AED110BAAF}" dt="2019-06-07T03:03:10.597" v="42" actId="20577"/>
          <ac:spMkLst>
            <pc:docMk/>
            <pc:sldMk cId="2386126827" sldId="288"/>
            <ac:spMk id="2" creationId="{7AA95C8B-0C57-4075-AC89-2B3FD20F74A0}"/>
          </ac:spMkLst>
        </pc:spChg>
      </pc:sldChg>
      <pc:sldChg chg="del">
        <pc:chgData name="Rohan Talkad" userId="188e7dbfaa9a1b1d" providerId="Windows Live" clId="Web-{745BF222-E93F-4C39-82BC-B1AED110BAAF}" dt="2019-06-07T03:01:45.688" v="0"/>
        <pc:sldMkLst>
          <pc:docMk/>
          <pc:sldMk cId="1458606098" sldId="306"/>
        </pc:sldMkLst>
      </pc:sldChg>
    </pc:docChg>
  </pc:docChgLst>
  <pc:docChgLst>
    <pc:chgData name="Rohan Talkad" userId="188e7dbfaa9a1b1d" providerId="Windows Live" clId="Web-{F71C18E2-D436-46EE-AED6-6E5A411E5815}"/>
    <pc:docChg chg="modSld">
      <pc:chgData name="Rohan Talkad" userId="188e7dbfaa9a1b1d" providerId="Windows Live" clId="Web-{F71C18E2-D436-46EE-AED6-6E5A411E5815}" dt="2019-06-06T02:56:50.926" v="168" actId="20577"/>
      <pc:docMkLst>
        <pc:docMk/>
      </pc:docMkLst>
      <pc:sldChg chg="modSp">
        <pc:chgData name="Rohan Talkad" userId="188e7dbfaa9a1b1d" providerId="Windows Live" clId="Web-{F71C18E2-D436-46EE-AED6-6E5A411E5815}" dt="2019-06-06T02:54:48.905" v="158" actId="20577"/>
        <pc:sldMkLst>
          <pc:docMk/>
          <pc:sldMk cId="3724656857" sldId="274"/>
        </pc:sldMkLst>
        <pc:spChg chg="mod">
          <ac:chgData name="Rohan Talkad" userId="188e7dbfaa9a1b1d" providerId="Windows Live" clId="Web-{F71C18E2-D436-46EE-AED6-6E5A411E5815}" dt="2019-06-06T02:54:48.905" v="158" actId="20577"/>
          <ac:spMkLst>
            <pc:docMk/>
            <pc:sldMk cId="3724656857" sldId="274"/>
            <ac:spMk id="3" creationId="{778BFED0-4917-487C-AE8D-49550C7ADD42}"/>
          </ac:spMkLst>
        </pc:spChg>
      </pc:sldChg>
      <pc:sldChg chg="modSp">
        <pc:chgData name="Rohan Talkad" userId="188e7dbfaa9a1b1d" providerId="Windows Live" clId="Web-{F71C18E2-D436-46EE-AED6-6E5A411E5815}" dt="2019-06-06T02:56:50.926" v="167" actId="20577"/>
        <pc:sldMkLst>
          <pc:docMk/>
          <pc:sldMk cId="3587060152" sldId="281"/>
        </pc:sldMkLst>
        <pc:spChg chg="mod">
          <ac:chgData name="Rohan Talkad" userId="188e7dbfaa9a1b1d" providerId="Windows Live" clId="Web-{F71C18E2-D436-46EE-AED6-6E5A411E5815}" dt="2019-06-06T02:56:50.926" v="167" actId="20577"/>
          <ac:spMkLst>
            <pc:docMk/>
            <pc:sldMk cId="3587060152" sldId="281"/>
            <ac:spMk id="3" creationId="{A7DB208B-771A-48A5-9910-4EF4F16A0DE3}"/>
          </ac:spMkLst>
        </pc:spChg>
      </pc:sldChg>
      <pc:sldChg chg="delSp">
        <pc:chgData name="Rohan Talkad" userId="188e7dbfaa9a1b1d" providerId="Windows Live" clId="Web-{F71C18E2-D436-46EE-AED6-6E5A411E5815}" dt="2019-06-06T02:56:16.924" v="162"/>
        <pc:sldMkLst>
          <pc:docMk/>
          <pc:sldMk cId="1311393286" sldId="307"/>
        </pc:sldMkLst>
        <pc:spChg chg="del">
          <ac:chgData name="Rohan Talkad" userId="188e7dbfaa9a1b1d" providerId="Windows Live" clId="Web-{F71C18E2-D436-46EE-AED6-6E5A411E5815}" dt="2019-06-06T02:56:14.846" v="160"/>
          <ac:spMkLst>
            <pc:docMk/>
            <pc:sldMk cId="1311393286" sldId="307"/>
            <ac:spMk id="8" creationId="{C8B370EA-D198-4A54-BEC4-C5E7815CDA24}"/>
          </ac:spMkLst>
        </pc:spChg>
        <pc:spChg chg="del">
          <ac:chgData name="Rohan Talkad" userId="188e7dbfaa9a1b1d" providerId="Windows Live" clId="Web-{F71C18E2-D436-46EE-AED6-6E5A411E5815}" dt="2019-06-06T02:56:16.924" v="162"/>
          <ac:spMkLst>
            <pc:docMk/>
            <pc:sldMk cId="1311393286" sldId="307"/>
            <ac:spMk id="9" creationId="{00000000-0000-0000-0000-000000000000}"/>
          </ac:spMkLst>
        </pc:spChg>
        <pc:spChg chg="del">
          <ac:chgData name="Rohan Talkad" userId="188e7dbfaa9a1b1d" providerId="Windows Live" clId="Web-{F71C18E2-D436-46EE-AED6-6E5A411E5815}" dt="2019-06-06T02:56:15.909" v="161"/>
          <ac:spMkLst>
            <pc:docMk/>
            <pc:sldMk cId="1311393286" sldId="307"/>
            <ac:spMk id="11" creationId="{00000000-0000-0000-0000-000000000000}"/>
          </ac:spMkLst>
        </pc:spChg>
      </pc:sldChg>
    </pc:docChg>
  </pc:docChgLst>
  <pc:docChgLst>
    <pc:chgData name="Rohan Talkad" userId="188e7dbfaa9a1b1d" providerId="Windows Live" clId="Web-{F7DE2432-B8A9-4FF6-B3CB-CE6A63346071}"/>
    <pc:docChg chg="modSld">
      <pc:chgData name="Rohan Talkad" userId="188e7dbfaa9a1b1d" providerId="Windows Live" clId="Web-{F7DE2432-B8A9-4FF6-B3CB-CE6A63346071}" dt="2019-05-24T19:24:38.661" v="8"/>
      <pc:docMkLst>
        <pc:docMk/>
      </pc:docMkLst>
      <pc:sldChg chg="modTransition">
        <pc:chgData name="Rohan Talkad" userId="188e7dbfaa9a1b1d" providerId="Windows Live" clId="Web-{F7DE2432-B8A9-4FF6-B3CB-CE6A63346071}" dt="2019-05-24T19:24:38.661" v="8"/>
        <pc:sldMkLst>
          <pc:docMk/>
          <pc:sldMk cId="2239304027" sldId="257"/>
        </pc:sldMkLst>
      </pc:sldChg>
      <pc:sldChg chg="modSp">
        <pc:chgData name="Rohan Talkad" userId="188e7dbfaa9a1b1d" providerId="Windows Live" clId="Web-{F7DE2432-B8A9-4FF6-B3CB-CE6A63346071}" dt="2019-05-24T19:24:27.803" v="6" actId="20577"/>
        <pc:sldMkLst>
          <pc:docMk/>
          <pc:sldMk cId="3252859226" sldId="276"/>
        </pc:sldMkLst>
        <pc:spChg chg="mod">
          <ac:chgData name="Rohan Talkad" userId="188e7dbfaa9a1b1d" providerId="Windows Live" clId="Web-{F7DE2432-B8A9-4FF6-B3CB-CE6A63346071}" dt="2019-05-24T19:24:27.803" v="6" actId="20577"/>
          <ac:spMkLst>
            <pc:docMk/>
            <pc:sldMk cId="3252859226" sldId="276"/>
            <ac:spMk id="3" creationId="{9AE534FB-F76A-4786-ACF1-683FA23DCDBF}"/>
          </ac:spMkLst>
        </pc:spChg>
      </pc:sldChg>
    </pc:docChg>
  </pc:docChgLst>
  <pc:docChgLst>
    <pc:chgData name="Rohan Talkad" userId="188e7dbfaa9a1b1d" providerId="Windows Live" clId="Web-{3A4BF0F3-441E-414E-B41C-F93BE35D7048}"/>
    <pc:docChg chg="delSld modSld">
      <pc:chgData name="Rohan Talkad" userId="188e7dbfaa9a1b1d" providerId="Windows Live" clId="Web-{3A4BF0F3-441E-414E-B41C-F93BE35D7048}" dt="2019-05-30T18:20:36.116" v="225"/>
      <pc:docMkLst>
        <pc:docMk/>
      </pc:docMkLst>
      <pc:sldChg chg="modSp">
        <pc:chgData name="Rohan Talkad" userId="188e7dbfaa9a1b1d" providerId="Windows Live" clId="Web-{3A4BF0F3-441E-414E-B41C-F93BE35D7048}" dt="2019-05-30T17:59:24.084" v="21" actId="20577"/>
        <pc:sldMkLst>
          <pc:docMk/>
          <pc:sldMk cId="1158054479" sldId="258"/>
        </pc:sldMkLst>
        <pc:spChg chg="mod">
          <ac:chgData name="Rohan Talkad" userId="188e7dbfaa9a1b1d" providerId="Windows Live" clId="Web-{3A4BF0F3-441E-414E-B41C-F93BE35D7048}" dt="2019-05-30T17:59:24.084" v="21" actId="20577"/>
          <ac:spMkLst>
            <pc:docMk/>
            <pc:sldMk cId="1158054479" sldId="258"/>
            <ac:spMk id="18" creationId="{00000000-0000-0000-0000-000000000000}"/>
          </ac:spMkLst>
        </pc:spChg>
      </pc:sldChg>
      <pc:sldChg chg="addSp delSp modSp mod setBg">
        <pc:chgData name="Rohan Talkad" userId="188e7dbfaa9a1b1d" providerId="Windows Live" clId="Web-{3A4BF0F3-441E-414E-B41C-F93BE35D7048}" dt="2019-05-30T18:20:36.116" v="225"/>
        <pc:sldMkLst>
          <pc:docMk/>
          <pc:sldMk cId="2546174620" sldId="268"/>
        </pc:sldMkLst>
        <pc:spChg chg="mod ord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17" creationId="{00000000-0000-0000-0000-000000000000}"/>
          </ac:spMkLst>
        </pc:spChg>
        <pc:spChg chg="add del">
          <ac:chgData name="Rohan Talkad" userId="188e7dbfaa9a1b1d" providerId="Windows Live" clId="Web-{3A4BF0F3-441E-414E-B41C-F93BE35D7048}" dt="2019-05-30T18:20:17.741" v="222"/>
          <ac:spMkLst>
            <pc:docMk/>
            <pc:sldMk cId="2546174620" sldId="268"/>
            <ac:spMk id="19" creationId="{16C5FA50-8D52-4617-AF91-5C7B1C8352F1}"/>
          </ac:spMkLst>
        </pc:spChg>
        <pc:spChg chg="add del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20" creationId="{0BC9EFE1-D8CB-4668-9980-DB108327A794}"/>
          </ac:spMkLst>
        </pc:spChg>
        <pc:spChg chg="add del">
          <ac:chgData name="Rohan Talkad" userId="188e7dbfaa9a1b1d" providerId="Windows Live" clId="Web-{3A4BF0F3-441E-414E-B41C-F93BE35D7048}" dt="2019-05-30T18:20:12.022" v="218"/>
          <ac:spMkLst>
            <pc:docMk/>
            <pc:sldMk cId="2546174620" sldId="268"/>
            <ac:spMk id="22" creationId="{A4AC5506-6312-4701-8D3C-40187889A947}"/>
          </ac:spMkLst>
        </pc:spChg>
        <pc:spChg chg="add del">
          <ac:chgData name="Rohan Talkad" userId="188e7dbfaa9a1b1d" providerId="Windows Live" clId="Web-{3A4BF0F3-441E-414E-B41C-F93BE35D7048}" dt="2019-05-30T18:20:17.741" v="222"/>
          <ac:spMkLst>
            <pc:docMk/>
            <pc:sldMk cId="2546174620" sldId="268"/>
            <ac:spMk id="24" creationId="{E223798C-12AD-4B0C-A50C-D676347D67CF}"/>
          </ac:spMkLst>
        </pc:spChg>
        <pc:spChg chg="add del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26" creationId="{77DA6D33-2D62-458C-BF5D-DBF612FD557E}"/>
          </ac:spMkLst>
        </pc:spChg>
        <pc:spChg chg="add">
          <ac:chgData name="Rohan Talkad" userId="188e7dbfaa9a1b1d" providerId="Windows Live" clId="Web-{3A4BF0F3-441E-414E-B41C-F93BE35D7048}" dt="2019-05-30T18:20:36.116" v="225"/>
          <ac:spMkLst>
            <pc:docMk/>
            <pc:sldMk cId="2546174620" sldId="268"/>
            <ac:spMk id="31" creationId="{37C89E4B-3C9F-44B9-8B86-D9E3D112D8EC}"/>
          </ac:spMkLst>
        </pc:spChg>
        <pc:picChg chg="del">
          <ac:chgData name="Rohan Talkad" userId="188e7dbfaa9a1b1d" providerId="Windows Live" clId="Web-{3A4BF0F3-441E-414E-B41C-F93BE35D7048}" dt="2019-05-30T18:19:51.507" v="215"/>
          <ac:picMkLst>
            <pc:docMk/>
            <pc:sldMk cId="2546174620" sldId="268"/>
            <ac:picMk id="2" creationId="{00000000-0000-0000-0000-000000000000}"/>
          </ac:picMkLst>
        </pc:picChg>
        <pc:picChg chg="add mod">
          <ac:chgData name="Rohan Talkad" userId="188e7dbfaa9a1b1d" providerId="Windows Live" clId="Web-{3A4BF0F3-441E-414E-B41C-F93BE35D7048}" dt="2019-05-30T18:20:36.116" v="225"/>
          <ac:picMkLst>
            <pc:docMk/>
            <pc:sldMk cId="2546174620" sldId="268"/>
            <ac:picMk id="3" creationId="{FC394FC9-2678-4B52-936F-AC3DCA024125}"/>
          </ac:picMkLst>
        </pc:picChg>
        <pc:picChg chg="add del">
          <ac:chgData name="Rohan Talkad" userId="188e7dbfaa9a1b1d" providerId="Windows Live" clId="Web-{3A4BF0F3-441E-414E-B41C-F93BE35D7048}" dt="2019-05-30T18:20:36.116" v="225"/>
          <ac:picMkLst>
            <pc:docMk/>
            <pc:sldMk cId="2546174620" sldId="268"/>
            <ac:picMk id="21" creationId="{7CBAE1BD-B8E4-4029-8AA2-C77E4FED9864}"/>
          </ac:picMkLst>
        </pc:picChg>
        <pc:cxnChg chg="add">
          <ac:chgData name="Rohan Talkad" userId="188e7dbfaa9a1b1d" providerId="Windows Live" clId="Web-{3A4BF0F3-441E-414E-B41C-F93BE35D7048}" dt="2019-05-30T18:20:36.116" v="225"/>
          <ac:cxnSpMkLst>
            <pc:docMk/>
            <pc:sldMk cId="2546174620" sldId="268"/>
            <ac:cxnSpMk id="33" creationId="{AA2EAA10-076F-46BD-8F0F-B9A2FB77A85C}"/>
          </ac:cxnSpMkLst>
        </pc:cxnChg>
        <pc:cxnChg chg="add">
          <ac:chgData name="Rohan Talkad" userId="188e7dbfaa9a1b1d" providerId="Windows Live" clId="Web-{3A4BF0F3-441E-414E-B41C-F93BE35D7048}" dt="2019-05-30T18:20:36.116" v="225"/>
          <ac:cxnSpMkLst>
            <pc:docMk/>
            <pc:sldMk cId="2546174620" sldId="268"/>
            <ac:cxnSpMk id="35" creationId="{D891E407-403B-4764-86C9-33A56D3BCAA3}"/>
          </ac:cxnSpMkLst>
        </pc:cxnChg>
      </pc:sldChg>
      <pc:sldChg chg="modSp">
        <pc:chgData name="Rohan Talkad" userId="188e7dbfaa9a1b1d" providerId="Windows Live" clId="Web-{3A4BF0F3-441E-414E-B41C-F93BE35D7048}" dt="2019-05-30T18:17:37.756" v="139" actId="20577"/>
        <pc:sldMkLst>
          <pc:docMk/>
          <pc:sldMk cId="1599088932" sldId="285"/>
        </pc:sldMkLst>
        <pc:spChg chg="mod">
          <ac:chgData name="Rohan Talkad" userId="188e7dbfaa9a1b1d" providerId="Windows Live" clId="Web-{3A4BF0F3-441E-414E-B41C-F93BE35D7048}" dt="2019-05-30T18:17:37.756" v="139" actId="20577"/>
          <ac:spMkLst>
            <pc:docMk/>
            <pc:sldMk cId="1599088932" sldId="285"/>
            <ac:spMk id="3" creationId="{C99DD893-A429-4666-98AF-37EBF867EC1D}"/>
          </ac:spMkLst>
        </pc:spChg>
      </pc:sldChg>
      <pc:sldChg chg="modSp">
        <pc:chgData name="Rohan Talkad" userId="188e7dbfaa9a1b1d" providerId="Windows Live" clId="Web-{3A4BF0F3-441E-414E-B41C-F93BE35D7048}" dt="2019-05-30T18:18:01.725" v="213" actId="20577"/>
        <pc:sldMkLst>
          <pc:docMk/>
          <pc:sldMk cId="3577787243" sldId="286"/>
        </pc:sldMkLst>
        <pc:spChg chg="mod">
          <ac:chgData name="Rohan Talkad" userId="188e7dbfaa9a1b1d" providerId="Windows Live" clId="Web-{3A4BF0F3-441E-414E-B41C-F93BE35D7048}" dt="2019-05-30T18:18:01.725" v="213" actId="20577"/>
          <ac:spMkLst>
            <pc:docMk/>
            <pc:sldMk cId="3577787243" sldId="286"/>
            <ac:spMk id="3" creationId="{FFB3BB1B-9DA3-47DC-BF7D-9551C477376D}"/>
          </ac:spMkLst>
        </pc:spChg>
      </pc:sldChg>
      <pc:sldChg chg="modSp del">
        <pc:chgData name="Rohan Talkad" userId="188e7dbfaa9a1b1d" providerId="Windows Live" clId="Web-{3A4BF0F3-441E-414E-B41C-F93BE35D7048}" dt="2019-05-30T18:13:42.835" v="56"/>
        <pc:sldMkLst>
          <pc:docMk/>
          <pc:sldMk cId="2691314891" sldId="301"/>
        </pc:sldMkLst>
        <pc:spChg chg="mod">
          <ac:chgData name="Rohan Talkad" userId="188e7dbfaa9a1b1d" providerId="Windows Live" clId="Web-{3A4BF0F3-441E-414E-B41C-F93BE35D7048}" dt="2019-05-30T18:13:00.819" v="28" actId="20577"/>
          <ac:spMkLst>
            <pc:docMk/>
            <pc:sldMk cId="2691314891" sldId="301"/>
            <ac:spMk id="2" creationId="{00000000-0000-0000-0000-000000000000}"/>
          </ac:spMkLst>
        </pc:spChg>
        <pc:spChg chg="mod">
          <ac:chgData name="Rohan Talkad" userId="188e7dbfaa9a1b1d" providerId="Windows Live" clId="Web-{3A4BF0F3-441E-414E-B41C-F93BE35D7048}" dt="2019-05-30T18:13:42.241" v="54" actId="20577"/>
          <ac:spMkLst>
            <pc:docMk/>
            <pc:sldMk cId="2691314891" sldId="301"/>
            <ac:spMk id="3" creationId="{00000000-0000-0000-0000-000000000000}"/>
          </ac:spMkLst>
        </pc:spChg>
      </pc:sldChg>
      <pc:sldChg chg="modSp">
        <pc:chgData name="Rohan Talkad" userId="188e7dbfaa9a1b1d" providerId="Windows Live" clId="Web-{3A4BF0F3-441E-414E-B41C-F93BE35D7048}" dt="2019-05-30T18:12:50.663" v="23" actId="20577"/>
        <pc:sldMkLst>
          <pc:docMk/>
          <pc:sldMk cId="918799135" sldId="302"/>
        </pc:sldMkLst>
        <pc:spChg chg="mod">
          <ac:chgData name="Rohan Talkad" userId="188e7dbfaa9a1b1d" providerId="Windows Live" clId="Web-{3A4BF0F3-441E-414E-B41C-F93BE35D7048}" dt="2019-05-30T18:12:50.663" v="23" actId="20577"/>
          <ac:spMkLst>
            <pc:docMk/>
            <pc:sldMk cId="918799135" sldId="302"/>
            <ac:spMk id="2" creationId="{00000000-0000-0000-0000-000000000000}"/>
          </ac:spMkLst>
        </pc:spChg>
      </pc:sldChg>
      <pc:sldChg chg="del">
        <pc:chgData name="Rohan Talkad" userId="188e7dbfaa9a1b1d" providerId="Windows Live" clId="Web-{3A4BF0F3-441E-414E-B41C-F93BE35D7048}" dt="2019-05-30T18:13:44.803" v="57"/>
        <pc:sldMkLst>
          <pc:docMk/>
          <pc:sldMk cId="2384810819" sldId="303"/>
        </pc:sldMkLst>
      </pc:sldChg>
    </pc:docChg>
  </pc:docChgLst>
  <pc:docChgLst>
    <pc:chgData name="Rohan Talkad" userId="188e7dbfaa9a1b1d" providerId="Windows Live" clId="Web-{8BBC7C68-CC8C-43B1-8E86-EA83FAA368D1}"/>
    <pc:docChg chg="addSld delSld modSld sldOrd">
      <pc:chgData name="Rohan Talkad" userId="188e7dbfaa9a1b1d" providerId="Windows Live" clId="Web-{8BBC7C68-CC8C-43B1-8E86-EA83FAA368D1}" dt="2019-06-05T03:57:30.276" v="1864"/>
      <pc:docMkLst>
        <pc:docMk/>
      </pc:docMkLst>
      <pc:sldChg chg="addSp delSp modSp mod setBg setClrOvrMap">
        <pc:chgData name="Rohan Talkad" userId="188e7dbfaa9a1b1d" providerId="Windows Live" clId="Web-{8BBC7C68-CC8C-43B1-8E86-EA83FAA368D1}" dt="2019-06-05T02:58:51.271" v="1427"/>
        <pc:sldMkLst>
          <pc:docMk/>
          <pc:sldMk cId="2357243504" sldId="256"/>
        </pc:sldMkLst>
        <pc:spChg chg="mod">
          <ac:chgData name="Rohan Talkad" userId="188e7dbfaa9a1b1d" providerId="Windows Live" clId="Web-{8BBC7C68-CC8C-43B1-8E86-EA83FAA368D1}" dt="2019-06-05T02:58:51.271" v="1427"/>
          <ac:spMkLst>
            <pc:docMk/>
            <pc:sldMk cId="2357243504" sldId="256"/>
            <ac:spMk id="12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58:42.036" v="1424"/>
          <ac:spMkLst>
            <pc:docMk/>
            <pc:sldMk cId="2357243504" sldId="256"/>
            <ac:spMk id="14" creationId="{B558F58E-93BA-44A3-BCDA-585AFF2E4F3F}"/>
          </ac:spMkLst>
        </pc:spChg>
        <pc:spChg chg="add del">
          <ac:chgData name="Rohan Talkad" userId="188e7dbfaa9a1b1d" providerId="Windows Live" clId="Web-{8BBC7C68-CC8C-43B1-8E86-EA83FAA368D1}" dt="2019-06-05T02:58:51.271" v="1426"/>
          <ac:spMkLst>
            <pc:docMk/>
            <pc:sldMk cId="2357243504" sldId="256"/>
            <ac:spMk id="15" creationId="{87CC2527-562A-4F69-B487-4371E5B243E7}"/>
          </ac:spMkLst>
        </pc:spChg>
        <pc:spChg chg="add del">
          <ac:chgData name="Rohan Talkad" userId="188e7dbfaa9a1b1d" providerId="Windows Live" clId="Web-{8BBC7C68-CC8C-43B1-8E86-EA83FAA368D1}" dt="2019-06-05T02:58:38.536" v="1422"/>
          <ac:spMkLst>
            <pc:docMk/>
            <pc:sldMk cId="2357243504" sldId="256"/>
            <ac:spMk id="17" creationId="{71B2258F-86CA-4D4D-8270-BC05FCDEBFB3}"/>
          </ac:spMkLst>
        </pc:spChg>
        <pc:spChg chg="add">
          <ac:chgData name="Rohan Talkad" userId="188e7dbfaa9a1b1d" providerId="Windows Live" clId="Web-{8BBC7C68-CC8C-43B1-8E86-EA83FAA368D1}" dt="2019-06-05T02:58:51.271" v="1427"/>
          <ac:spMkLst>
            <pc:docMk/>
            <pc:sldMk cId="2357243504" sldId="256"/>
            <ac:spMk id="18" creationId="{37C89E4B-3C9F-44B9-8B86-D9E3D112D8EC}"/>
          </ac:spMkLst>
        </pc:spChg>
        <pc:picChg chg="mod ord">
          <ac:chgData name="Rohan Talkad" userId="188e7dbfaa9a1b1d" providerId="Windows Live" clId="Web-{8BBC7C68-CC8C-43B1-8E86-EA83FAA368D1}" dt="2019-06-05T02:58:51.271" v="1427"/>
          <ac:picMkLst>
            <pc:docMk/>
            <pc:sldMk cId="2357243504" sldId="256"/>
            <ac:picMk id="2" creationId="{00000000-0000-0000-0000-000000000000}"/>
          </ac:picMkLst>
        </pc:picChg>
        <pc:cxnChg chg="add del">
          <ac:chgData name="Rohan Talkad" userId="188e7dbfaa9a1b1d" providerId="Windows Live" clId="Web-{8BBC7C68-CC8C-43B1-8E86-EA83FAA368D1}" dt="2019-06-05T02:58:51.271" v="1426"/>
          <ac:cxnSpMkLst>
            <pc:docMk/>
            <pc:sldMk cId="2357243504" sldId="256"/>
            <ac:cxnSpMk id="16" creationId="{BCDAEC91-5BCE-4B55-9CC0-43EF94CB734B}"/>
          </ac:cxnSpMkLst>
        </pc:cxnChg>
        <pc:cxnChg chg="add del">
          <ac:chgData name="Rohan Talkad" userId="188e7dbfaa9a1b1d" providerId="Windows Live" clId="Web-{8BBC7C68-CC8C-43B1-8E86-EA83FAA368D1}" dt="2019-06-05T02:58:42.036" v="1424"/>
          <ac:cxnSpMkLst>
            <pc:docMk/>
            <pc:sldMk cId="2357243504" sldId="256"/>
            <ac:cxnSpMk id="19" creationId="{BCD0BBC1-A7D4-445D-98AC-95A6A45D8EBB}"/>
          </ac:cxnSpMkLst>
        </pc:cxnChg>
        <pc:cxnChg chg="add">
          <ac:chgData name="Rohan Talkad" userId="188e7dbfaa9a1b1d" providerId="Windows Live" clId="Web-{8BBC7C68-CC8C-43B1-8E86-EA83FAA368D1}" dt="2019-06-05T02:58:51.271" v="1427"/>
          <ac:cxnSpMkLst>
            <pc:docMk/>
            <pc:sldMk cId="2357243504" sldId="256"/>
            <ac:cxnSpMk id="20" creationId="{AA2EAA10-076F-46BD-8F0F-B9A2FB77A85C}"/>
          </ac:cxnSpMkLst>
        </pc:cxnChg>
        <pc:cxnChg chg="add">
          <ac:chgData name="Rohan Talkad" userId="188e7dbfaa9a1b1d" providerId="Windows Live" clId="Web-{8BBC7C68-CC8C-43B1-8E86-EA83FAA368D1}" dt="2019-06-05T02:58:51.271" v="1427"/>
          <ac:cxnSpMkLst>
            <pc:docMk/>
            <pc:sldMk cId="2357243504" sldId="256"/>
            <ac:cxnSpMk id="21" creationId="{D891E407-403B-4764-86C9-33A56D3BCAA3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1:57:05.278" v="592" actId="14100"/>
        <pc:sldMkLst>
          <pc:docMk/>
          <pc:sldMk cId="2239304027" sldId="257"/>
        </pc:sldMkLst>
        <pc:spChg chg="mod">
          <ac:chgData name="Rohan Talkad" userId="188e7dbfaa9a1b1d" providerId="Windows Live" clId="Web-{8BBC7C68-CC8C-43B1-8E86-EA83FAA368D1}" dt="2019-06-05T01:57:05.278" v="592" actId="14100"/>
          <ac:spMkLst>
            <pc:docMk/>
            <pc:sldMk cId="2239304027" sldId="257"/>
            <ac:spMk id="17" creationId="{00000000-0000-0000-0000-000000000000}"/>
          </ac:spMkLst>
        </pc:spChg>
        <pc:spChg chg="del">
          <ac:chgData name="Rohan Talkad" userId="188e7dbfaa9a1b1d" providerId="Windows Live" clId="Web-{8BBC7C68-CC8C-43B1-8E86-EA83FAA368D1}" dt="2019-06-05T01:54:49.183" v="584"/>
          <ac:spMkLst>
            <pc:docMk/>
            <pc:sldMk cId="2239304027" sldId="257"/>
            <ac:spMk id="18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4:49.183" v="584"/>
          <ac:spMkLst>
            <pc:docMk/>
            <pc:sldMk cId="2239304027" sldId="257"/>
            <ac:spMk id="25" creationId="{46C2E80F-49A6-4372-B103-219D417A55ED}"/>
          </ac:spMkLst>
        </pc:spChg>
        <pc:graphicFrameChg chg="add">
          <ac:chgData name="Rohan Talkad" userId="188e7dbfaa9a1b1d" providerId="Windows Live" clId="Web-{8BBC7C68-CC8C-43B1-8E86-EA83FAA368D1}" dt="2019-06-05T01:54:49.183" v="584"/>
          <ac:graphicFrameMkLst>
            <pc:docMk/>
            <pc:sldMk cId="2239304027" sldId="257"/>
            <ac:graphicFrameMk id="20" creationId="{3CEFE192-C2FC-45C9-95EC-D31B6C1F0171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3:36:39.989" v="1610" actId="14100"/>
        <pc:sldMkLst>
          <pc:docMk/>
          <pc:sldMk cId="1158054479" sldId="258"/>
        </pc:sldMkLst>
        <pc:spChg chg="mod">
          <ac:chgData name="Rohan Talkad" userId="188e7dbfaa9a1b1d" providerId="Windows Live" clId="Web-{8BBC7C68-CC8C-43B1-8E86-EA83FAA368D1}" dt="2019-06-05T01:57:34.731" v="593"/>
          <ac:spMkLst>
            <pc:docMk/>
            <pc:sldMk cId="1158054479" sldId="258"/>
            <ac:spMk id="17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3:36:39.989" v="1610" actId="14100"/>
          <ac:spMkLst>
            <pc:docMk/>
            <pc:sldMk cId="1158054479" sldId="258"/>
            <ac:spMk id="18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7:34.731" v="593"/>
          <ac:spMkLst>
            <pc:docMk/>
            <pc:sldMk cId="1158054479" sldId="258"/>
            <ac:spMk id="23" creationId="{8D70B121-56F4-4848-B38B-182089D909FA}"/>
          </ac:spMkLst>
        </pc:spChg>
        <pc:cxnChg chg="add">
          <ac:chgData name="Rohan Talkad" userId="188e7dbfaa9a1b1d" providerId="Windows Live" clId="Web-{8BBC7C68-CC8C-43B1-8E86-EA83FAA368D1}" dt="2019-06-05T01:57:34.731" v="593"/>
          <ac:cxnSpMkLst>
            <pc:docMk/>
            <pc:sldMk cId="1158054479" sldId="258"/>
            <ac:cxnSpMk id="25" creationId="{2D72A2C9-F3CA-4216-8BAD-FA4C970C3C4E}"/>
          </ac:cxnSpMkLst>
        </pc:cxnChg>
      </pc:sldChg>
      <pc:sldChg chg="addSp delSp modSp mod setBg setClrOvrMap">
        <pc:chgData name="Rohan Talkad" userId="188e7dbfaa9a1b1d" providerId="Windows Live" clId="Web-{8BBC7C68-CC8C-43B1-8E86-EA83FAA368D1}" dt="2019-06-05T02:56:46.974" v="1389" actId="20577"/>
        <pc:sldMkLst>
          <pc:docMk/>
          <pc:sldMk cId="2673857947" sldId="267"/>
        </pc:sldMkLst>
        <pc:spChg chg="mod">
          <ac:chgData name="Rohan Talkad" userId="188e7dbfaa9a1b1d" providerId="Windows Live" clId="Web-{8BBC7C68-CC8C-43B1-8E86-EA83FAA368D1}" dt="2019-06-05T02:55:54.442" v="1362"/>
          <ac:spMkLst>
            <pc:docMk/>
            <pc:sldMk cId="2673857947" sldId="267"/>
            <ac:spMk id="17" creationId="{00000000-0000-0000-0000-000000000000}"/>
          </ac:spMkLst>
        </pc:spChg>
        <pc:spChg chg="add del mod">
          <ac:chgData name="Rohan Talkad" userId="188e7dbfaa9a1b1d" providerId="Windows Live" clId="Web-{8BBC7C68-CC8C-43B1-8E86-EA83FAA368D1}" dt="2019-06-05T02:56:46.974" v="1389" actId="20577"/>
          <ac:spMkLst>
            <pc:docMk/>
            <pc:sldMk cId="2673857947" sldId="267"/>
            <ac:spMk id="18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55:51.833" v="1359"/>
          <ac:spMkLst>
            <pc:docMk/>
            <pc:sldMk cId="2673857947" sldId="267"/>
            <ac:spMk id="21" creationId="{EA67B5B4-3A24-436E-B663-1B2EBFF8A0CD}"/>
          </ac:spMkLst>
        </pc:spChg>
        <pc:spChg chg="add del">
          <ac:chgData name="Rohan Talkad" userId="188e7dbfaa9a1b1d" providerId="Windows Live" clId="Web-{8BBC7C68-CC8C-43B1-8E86-EA83FAA368D1}" dt="2019-06-05T02:55:51.833" v="1359"/>
          <ac:spMkLst>
            <pc:docMk/>
            <pc:sldMk cId="2673857947" sldId="267"/>
            <ac:spMk id="22" creationId="{987FDF89-C993-41F4-A1B8-DBAFF16008A9}"/>
          </ac:spMkLst>
        </pc:spChg>
        <pc:spChg chg="add del">
          <ac:chgData name="Rohan Talkad" userId="188e7dbfaa9a1b1d" providerId="Windows Live" clId="Web-{8BBC7C68-CC8C-43B1-8E86-EA83FAA368D1}" dt="2019-06-05T02:55:48.864" v="1357"/>
          <ac:spMkLst>
            <pc:docMk/>
            <pc:sldMk cId="2673857947" sldId="267"/>
            <ac:spMk id="23" creationId="{15911E3A-C35B-4EF7-A355-B84E9A14AF4D}"/>
          </ac:spMkLst>
        </pc:spChg>
        <pc:spChg chg="add del">
          <ac:chgData name="Rohan Talkad" userId="188e7dbfaa9a1b1d" providerId="Windows Live" clId="Web-{8BBC7C68-CC8C-43B1-8E86-EA83FAA368D1}" dt="2019-06-05T02:55:54.427" v="1361"/>
          <ac:spMkLst>
            <pc:docMk/>
            <pc:sldMk cId="2673857947" sldId="267"/>
            <ac:spMk id="24" creationId="{6D6CDB20-394C-4D51-9C5B-8751E21338DC}"/>
          </ac:spMkLst>
        </pc:spChg>
        <pc:spChg chg="add del">
          <ac:chgData name="Rohan Talkad" userId="188e7dbfaa9a1b1d" providerId="Windows Live" clId="Web-{8BBC7C68-CC8C-43B1-8E86-EA83FAA368D1}" dt="2019-06-05T02:55:54.427" v="1361"/>
          <ac:spMkLst>
            <pc:docMk/>
            <pc:sldMk cId="2673857947" sldId="267"/>
            <ac:spMk id="26" creationId="{46DFD1E0-DCA7-47E6-B78B-6ECDDF873DD6}"/>
          </ac:spMkLst>
        </pc:spChg>
        <pc:spChg chg="add del">
          <ac:chgData name="Rohan Talkad" userId="188e7dbfaa9a1b1d" providerId="Windows Live" clId="Web-{8BBC7C68-CC8C-43B1-8E86-EA83FAA368D1}" dt="2019-06-05T02:55:51.833" v="1359"/>
          <ac:spMkLst>
            <pc:docMk/>
            <pc:sldMk cId="2673857947" sldId="267"/>
            <ac:spMk id="27" creationId="{64E585EA-75FD-4025-8270-F66A58A15CDA}"/>
          </ac:spMkLst>
        </pc:spChg>
        <pc:spChg chg="add del">
          <ac:chgData name="Rohan Talkad" userId="188e7dbfaa9a1b1d" providerId="Windows Live" clId="Web-{8BBC7C68-CC8C-43B1-8E86-EA83FAA368D1}" dt="2019-06-05T02:55:54.427" v="1361"/>
          <ac:spMkLst>
            <pc:docMk/>
            <pc:sldMk cId="2673857947" sldId="267"/>
            <ac:spMk id="28" creationId="{8AAB0B1E-BB97-40E0-8DCD-D1197A0E1D6A}"/>
          </ac:spMkLst>
        </pc:spChg>
        <pc:spChg chg="add">
          <ac:chgData name="Rohan Talkad" userId="188e7dbfaa9a1b1d" providerId="Windows Live" clId="Web-{8BBC7C68-CC8C-43B1-8E86-EA83FAA368D1}" dt="2019-06-05T02:55:54.442" v="1362"/>
          <ac:spMkLst>
            <pc:docMk/>
            <pc:sldMk cId="2673857947" sldId="267"/>
            <ac:spMk id="47" creationId="{15911E3A-C35B-4EF7-A355-B84E9A14AF4D}"/>
          </ac:spMkLst>
        </pc:spChg>
        <pc:grpChg chg="add del">
          <ac:chgData name="Rohan Talkad" userId="188e7dbfaa9a1b1d" providerId="Windows Live" clId="Web-{8BBC7C68-CC8C-43B1-8E86-EA83FAA368D1}" dt="2019-06-05T02:55:48.864" v="1357"/>
          <ac:grpSpMkLst>
            <pc:docMk/>
            <pc:sldMk cId="2673857947" sldId="267"/>
            <ac:grpSpMk id="25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2:55:48.864" v="1357"/>
          <ac:grpSpMkLst>
            <pc:docMk/>
            <pc:sldMk cId="2673857947" sldId="267"/>
            <ac:grpSpMk id="48" creationId="{5F8A7F7F-DD1A-4F41-98AC-B9CE2A620CDC}"/>
          </ac:grpSpMkLst>
        </pc:grpChg>
        <pc:grpChg chg="add">
          <ac:chgData name="Rohan Talkad" userId="188e7dbfaa9a1b1d" providerId="Windows Live" clId="Web-{8BBC7C68-CC8C-43B1-8E86-EA83FAA368D1}" dt="2019-06-05T02:55:54.442" v="1362"/>
          <ac:grpSpMkLst>
            <pc:docMk/>
            <pc:sldMk cId="2673857947" sldId="267"/>
            <ac:grpSpMk id="52" creationId="{E21ADB3D-AD65-44B4-847D-5E90E90A5D16}"/>
          </ac:grpSpMkLst>
        </pc:grpChg>
        <pc:grpChg chg="add">
          <ac:chgData name="Rohan Talkad" userId="188e7dbfaa9a1b1d" providerId="Windows Live" clId="Web-{8BBC7C68-CC8C-43B1-8E86-EA83FAA368D1}" dt="2019-06-05T02:55:54.442" v="1362"/>
          <ac:grpSpMkLst>
            <pc:docMk/>
            <pc:sldMk cId="2673857947" sldId="267"/>
            <ac:grpSpMk id="56" creationId="{5F8A7F7F-DD1A-4F41-98AC-B9CE2A620CDC}"/>
          </ac:grpSpMkLst>
        </pc:grpChg>
        <pc:graphicFrameChg chg="add del">
          <ac:chgData name="Rohan Talkad" userId="188e7dbfaa9a1b1d" providerId="Windows Live" clId="Web-{8BBC7C68-CC8C-43B1-8E86-EA83FAA368D1}" dt="2019-06-05T02:16:21.646" v="1286"/>
          <ac:graphicFrameMkLst>
            <pc:docMk/>
            <pc:sldMk cId="2673857947" sldId="267"/>
            <ac:graphicFrameMk id="20" creationId="{DAFF7677-D33B-4570-8BDB-88FCC1A3B4F5}"/>
          </ac:graphicFrameMkLst>
        </pc:graphicFrameChg>
      </pc:sldChg>
      <pc:sldChg chg="addSp delSp modSp mod setBg">
        <pc:chgData name="Rohan Talkad" userId="188e7dbfaa9a1b1d" providerId="Windows Live" clId="Web-{8BBC7C68-CC8C-43B1-8E86-EA83FAA368D1}" dt="2019-06-05T03:02:05.380" v="1474"/>
        <pc:sldMkLst>
          <pc:docMk/>
          <pc:sldMk cId="3882388240" sldId="269"/>
        </pc:sldMkLst>
        <pc:spChg chg="mod">
          <ac:chgData name="Rohan Talkad" userId="188e7dbfaa9a1b1d" providerId="Windows Live" clId="Web-{8BBC7C68-CC8C-43B1-8E86-EA83FAA368D1}" dt="2019-06-05T03:02:05.380" v="1474"/>
          <ac:spMkLst>
            <pc:docMk/>
            <pc:sldMk cId="3882388240" sldId="269"/>
            <ac:spMk id="2" creationId="{09468253-EAC1-4B5E-94C5-943C344591CA}"/>
          </ac:spMkLst>
        </pc:spChg>
        <pc:spChg chg="add del mod">
          <ac:chgData name="Rohan Talkad" userId="188e7dbfaa9a1b1d" providerId="Windows Live" clId="Web-{8BBC7C68-CC8C-43B1-8E86-EA83FAA368D1}" dt="2019-06-05T03:02:05.380" v="1474"/>
          <ac:spMkLst>
            <pc:docMk/>
            <pc:sldMk cId="3882388240" sldId="269"/>
            <ac:spMk id="3" creationId="{29CE7D51-46D8-45FF-9B56-2305158865DD}"/>
          </ac:spMkLst>
        </pc:spChg>
        <pc:spChg chg="add del mod">
          <ac:chgData name="Rohan Talkad" userId="188e7dbfaa9a1b1d" providerId="Windows Live" clId="Web-{8BBC7C68-CC8C-43B1-8E86-EA83FAA368D1}" dt="2019-06-05T02:17:07.974" v="1291"/>
          <ac:spMkLst>
            <pc:docMk/>
            <pc:sldMk cId="3882388240" sldId="269"/>
            <ac:spMk id="37" creationId="{00BB18B4-BA14-4EF6-9892-6922D9F2DC81}"/>
          </ac:spMkLst>
        </pc:spChg>
        <pc:graphicFrameChg chg="add del">
          <ac:chgData name="Rohan Talkad" userId="188e7dbfaa9a1b1d" providerId="Windows Live" clId="Web-{8BBC7C68-CC8C-43B1-8E86-EA83FAA368D1}" dt="2019-06-05T02:16:42.115" v="1288"/>
          <ac:graphicFrameMkLst>
            <pc:docMk/>
            <pc:sldMk cId="3882388240" sldId="269"/>
            <ac:graphicFrameMk id="5" creationId="{3F735047-3F21-45B4-A322-BB18A3CB0228}"/>
          </ac:graphicFrameMkLst>
        </pc:graphicFrameChg>
        <pc:graphicFrameChg chg="add del">
          <ac:chgData name="Rohan Talkad" userId="188e7dbfaa9a1b1d" providerId="Windows Live" clId="Web-{8BBC7C68-CC8C-43B1-8E86-EA83FAA368D1}" dt="2019-06-05T02:17:13.224" v="1292"/>
          <ac:graphicFrameMkLst>
            <pc:docMk/>
            <pc:sldMk cId="3882388240" sldId="269"/>
            <ac:graphicFrameMk id="6" creationId="{636AC9EE-FAAB-4DAF-A58A-ECDC440EF1C7}"/>
          </ac:graphicFrameMkLst>
        </pc:graphicFrameChg>
        <pc:graphicFrameChg chg="add">
          <ac:chgData name="Rohan Talkad" userId="188e7dbfaa9a1b1d" providerId="Windows Live" clId="Web-{8BBC7C68-CC8C-43B1-8E86-EA83FAA368D1}" dt="2019-06-05T03:02:05.380" v="1474"/>
          <ac:graphicFrameMkLst>
            <pc:docMk/>
            <pc:sldMk cId="3882388240" sldId="269"/>
            <ac:graphicFrameMk id="7" creationId="{287CA785-DAAD-43B6-A858-C2FB067AF4E1}"/>
          </ac:graphicFrameMkLst>
        </pc:graphicFrameChg>
      </pc:sldChg>
      <pc:sldChg chg="addSp delSp modSp mod setBg">
        <pc:chgData name="Rohan Talkad" userId="188e7dbfaa9a1b1d" providerId="Windows Live" clId="Web-{8BBC7C68-CC8C-43B1-8E86-EA83FAA368D1}" dt="2019-06-05T03:01:27.974" v="1472" actId="20577"/>
        <pc:sldMkLst>
          <pc:docMk/>
          <pc:sldMk cId="1816226698" sldId="270"/>
        </pc:sldMkLst>
        <pc:spChg chg="mod">
          <ac:chgData name="Rohan Talkad" userId="188e7dbfaa9a1b1d" providerId="Windows Live" clId="Web-{8BBC7C68-CC8C-43B1-8E86-EA83FAA368D1}" dt="2019-06-05T02:18:10.756" v="1351" actId="1076"/>
          <ac:spMkLst>
            <pc:docMk/>
            <pc:sldMk cId="1816226698" sldId="270"/>
            <ac:spMk id="17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3:01:27.974" v="1472" actId="20577"/>
          <ac:spMkLst>
            <pc:docMk/>
            <pc:sldMk cId="1816226698" sldId="270"/>
            <ac:spMk id="18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13:23.223" v="1233"/>
          <ac:spMkLst>
            <pc:docMk/>
            <pc:sldMk cId="1816226698" sldId="270"/>
            <ac:spMk id="20" creationId="{F98ED85F-DCEE-4B50-802E-71A6E3E12B04}"/>
          </ac:spMkLst>
        </pc:spChg>
        <pc:spChg chg="add del">
          <ac:chgData name="Rohan Talkad" userId="188e7dbfaa9a1b1d" providerId="Windows Live" clId="Web-{8BBC7C68-CC8C-43B1-8E86-EA83FAA368D1}" dt="2019-06-05T02:13:25.926" v="1235"/>
          <ac:spMkLst>
            <pc:docMk/>
            <pc:sldMk cId="1816226698" sldId="270"/>
            <ac:spMk id="21" creationId="{3B854194-185D-494D-905C-7C7CB2E30F6E}"/>
          </ac:spMkLst>
        </pc:spChg>
        <pc:spChg chg="add del">
          <ac:chgData name="Rohan Talkad" userId="188e7dbfaa9a1b1d" providerId="Windows Live" clId="Web-{8BBC7C68-CC8C-43B1-8E86-EA83FAA368D1}" dt="2019-06-05T02:13:25.926" v="1235"/>
          <ac:spMkLst>
            <pc:docMk/>
            <pc:sldMk cId="1816226698" sldId="270"/>
            <ac:spMk id="22" creationId="{B4F5FA0D-0104-4987-8241-EFF7C85B88DE}"/>
          </ac:spMkLst>
        </pc:spChg>
        <pc:spChg chg="add del">
          <ac:chgData name="Rohan Talkad" userId="188e7dbfaa9a1b1d" providerId="Windows Live" clId="Web-{8BBC7C68-CC8C-43B1-8E86-EA83FAA368D1}" dt="2019-06-05T02:13:20.113" v="1231"/>
          <ac:spMkLst>
            <pc:docMk/>
            <pc:sldMk cId="1816226698" sldId="270"/>
            <ac:spMk id="23" creationId="{15911E3A-C35B-4EF7-A355-B84E9A14AF4D}"/>
          </ac:spMkLst>
        </pc:spChg>
        <pc:spChg chg="add">
          <ac:chgData name="Rohan Talkad" userId="188e7dbfaa9a1b1d" providerId="Windows Live" clId="Web-{8BBC7C68-CC8C-43B1-8E86-EA83FAA368D1}" dt="2019-06-05T02:13:25.957" v="1236"/>
          <ac:spMkLst>
            <pc:docMk/>
            <pc:sldMk cId="1816226698" sldId="270"/>
            <ac:spMk id="24" creationId="{15911E3A-C35B-4EF7-A355-B84E9A14AF4D}"/>
          </ac:spMkLst>
        </pc:spChg>
        <pc:grpChg chg="add del">
          <ac:chgData name="Rohan Talkad" userId="188e7dbfaa9a1b1d" providerId="Windows Live" clId="Web-{8BBC7C68-CC8C-43B1-8E86-EA83FAA368D1}" dt="2019-06-05T02:13:20.113" v="1231"/>
          <ac:grpSpMkLst>
            <pc:docMk/>
            <pc:sldMk cId="1816226698" sldId="270"/>
            <ac:grpSpMk id="25" creationId="{E21ADB3D-AD65-44B4-847D-5E90E90A5D16}"/>
          </ac:grpSpMkLst>
        </pc:grpChg>
        <pc:grpChg chg="add">
          <ac:chgData name="Rohan Talkad" userId="188e7dbfaa9a1b1d" providerId="Windows Live" clId="Web-{8BBC7C68-CC8C-43B1-8E86-EA83FAA368D1}" dt="2019-06-05T02:13:25.957" v="1236"/>
          <ac:grpSpMkLst>
            <pc:docMk/>
            <pc:sldMk cId="1816226698" sldId="270"/>
            <ac:grpSpMk id="47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2:13:20.113" v="1231"/>
          <ac:grpSpMkLst>
            <pc:docMk/>
            <pc:sldMk cId="1816226698" sldId="270"/>
            <ac:grpSpMk id="48" creationId="{5F8A7F7F-DD1A-4F41-98AC-B9CE2A620CDC}"/>
          </ac:grpSpMkLst>
        </pc:grpChg>
        <pc:grpChg chg="add">
          <ac:chgData name="Rohan Talkad" userId="188e7dbfaa9a1b1d" providerId="Windows Live" clId="Web-{8BBC7C68-CC8C-43B1-8E86-EA83FAA368D1}" dt="2019-06-05T02:13:25.957" v="1236"/>
          <ac:grpSpMkLst>
            <pc:docMk/>
            <pc:sldMk cId="1816226698" sldId="270"/>
            <ac:grpSpMk id="53" creationId="{5F8A7F7F-DD1A-4F41-98AC-B9CE2A620CDC}"/>
          </ac:grpSpMkLst>
        </pc:grpChg>
        <pc:picChg chg="add del">
          <ac:chgData name="Rohan Talkad" userId="188e7dbfaa9a1b1d" providerId="Windows Live" clId="Web-{8BBC7C68-CC8C-43B1-8E86-EA83FAA368D1}" dt="2019-06-05T02:13:25.926" v="1235"/>
          <ac:picMkLst>
            <pc:docMk/>
            <pc:sldMk cId="1816226698" sldId="270"/>
            <ac:picMk id="27" creationId="{2897127E-6CEF-446C-BE87-93B7C46E49D1}"/>
          </ac:picMkLst>
        </pc:picChg>
      </pc:sldChg>
      <pc:sldChg chg="addSp modSp mod ord setBg">
        <pc:chgData name="Rohan Talkad" userId="188e7dbfaa9a1b1d" providerId="Windows Live" clId="Web-{8BBC7C68-CC8C-43B1-8E86-EA83FAA368D1}" dt="2019-06-05T03:48:52.461" v="1799"/>
        <pc:sldMkLst>
          <pc:docMk/>
          <pc:sldMk cId="3724656857" sldId="274"/>
        </pc:sldMkLst>
        <pc:spChg chg="mod">
          <ac:chgData name="Rohan Talkad" userId="188e7dbfaa9a1b1d" providerId="Windows Live" clId="Web-{8BBC7C68-CC8C-43B1-8E86-EA83FAA368D1}" dt="2019-06-05T01:54:32.417" v="583"/>
          <ac:spMkLst>
            <pc:docMk/>
            <pc:sldMk cId="3724656857" sldId="274"/>
            <ac:spMk id="2" creationId="{8BA2EFA6-6A15-40C5-86A6-8F359327C997}"/>
          </ac:spMkLst>
        </pc:spChg>
        <pc:spChg chg="mod">
          <ac:chgData name="Rohan Talkad" userId="188e7dbfaa9a1b1d" providerId="Windows Live" clId="Web-{8BBC7C68-CC8C-43B1-8E86-EA83FAA368D1}" dt="2019-06-05T03:07:12.959" v="1591" actId="20577"/>
          <ac:spMkLst>
            <pc:docMk/>
            <pc:sldMk cId="3724656857" sldId="274"/>
            <ac:spMk id="3" creationId="{778BFED0-4917-487C-AE8D-49550C7ADD42}"/>
          </ac:spMkLst>
        </pc:spChg>
        <pc:spChg chg="add">
          <ac:chgData name="Rohan Talkad" userId="188e7dbfaa9a1b1d" providerId="Windows Live" clId="Web-{8BBC7C68-CC8C-43B1-8E86-EA83FAA368D1}" dt="2019-06-05T01:54:32.417" v="583"/>
          <ac:spMkLst>
            <pc:docMk/>
            <pc:sldMk cId="3724656857" sldId="274"/>
            <ac:spMk id="8" creationId="{8D70B121-56F4-4848-B38B-182089D909FA}"/>
          </ac:spMkLst>
        </pc:spChg>
        <pc:cxnChg chg="add">
          <ac:chgData name="Rohan Talkad" userId="188e7dbfaa9a1b1d" providerId="Windows Live" clId="Web-{8BBC7C68-CC8C-43B1-8E86-EA83FAA368D1}" dt="2019-06-05T01:54:32.417" v="583"/>
          <ac:cxnSpMkLst>
            <pc:docMk/>
            <pc:sldMk cId="3724656857" sldId="274"/>
            <ac:cxnSpMk id="10" creationId="{2D72A2C9-F3CA-4216-8BAD-FA4C970C3C4E}"/>
          </ac:cxnSpMkLst>
        </pc:cxnChg>
      </pc:sldChg>
      <pc:sldChg chg="del">
        <pc:chgData name="Rohan Talkad" userId="188e7dbfaa9a1b1d" providerId="Windows Live" clId="Web-{8BBC7C68-CC8C-43B1-8E86-EA83FAA368D1}" dt="2019-06-05T03:07:26.414" v="1593"/>
        <pc:sldMkLst>
          <pc:docMk/>
          <pc:sldMk cId="983990409" sldId="275"/>
        </pc:sldMkLst>
      </pc:sldChg>
      <pc:sldChg chg="addSp delSp modSp mod ord setBg">
        <pc:chgData name="Rohan Talkad" userId="188e7dbfaa9a1b1d" providerId="Windows Live" clId="Web-{8BBC7C68-CC8C-43B1-8E86-EA83FAA368D1}" dt="2019-06-05T03:47:55.007" v="1796" actId="1076"/>
        <pc:sldMkLst>
          <pc:docMk/>
          <pc:sldMk cId="3252859226" sldId="276"/>
        </pc:sldMkLst>
        <pc:spChg chg="mod">
          <ac:chgData name="Rohan Talkad" userId="188e7dbfaa9a1b1d" providerId="Windows Live" clId="Web-{8BBC7C68-CC8C-43B1-8E86-EA83FAA368D1}" dt="2019-06-05T03:05:21.255" v="1534"/>
          <ac:spMkLst>
            <pc:docMk/>
            <pc:sldMk cId="3252859226" sldId="276"/>
            <ac:spMk id="2" creationId="{591AD5AD-3799-4267-9A9B-32E9AE88295F}"/>
          </ac:spMkLst>
        </pc:spChg>
        <pc:spChg chg="mod">
          <ac:chgData name="Rohan Talkad" userId="188e7dbfaa9a1b1d" providerId="Windows Live" clId="Web-{8BBC7C68-CC8C-43B1-8E86-EA83FAA368D1}" dt="2019-06-05T03:47:47.804" v="1791" actId="20577"/>
          <ac:spMkLst>
            <pc:docMk/>
            <pc:sldMk cId="3252859226" sldId="276"/>
            <ac:spMk id="3" creationId="{9AE534FB-F76A-4786-ACF1-683FA23DCDBF}"/>
          </ac:spMkLst>
        </pc:spChg>
        <pc:spChg chg="add del">
          <ac:chgData name="Rohan Talkad" userId="188e7dbfaa9a1b1d" providerId="Windows Live" clId="Web-{8BBC7C68-CC8C-43B1-8E86-EA83FAA368D1}" dt="2019-06-05T03:05:12.880" v="1532"/>
          <ac:spMkLst>
            <pc:docMk/>
            <pc:sldMk cId="3252859226" sldId="276"/>
            <ac:spMk id="71" creationId="{C607803A-4E99-444E-94F7-8785CDDF5849}"/>
          </ac:spMkLst>
        </pc:spChg>
        <pc:spChg chg="add del">
          <ac:chgData name="Rohan Talkad" userId="188e7dbfaa9a1b1d" providerId="Windows Live" clId="Web-{8BBC7C68-CC8C-43B1-8E86-EA83FAA368D1}" dt="2019-06-05T03:05:12.880" v="1532"/>
          <ac:spMkLst>
            <pc:docMk/>
            <pc:sldMk cId="3252859226" sldId="276"/>
            <ac:spMk id="73" creationId="{2989BE6A-C309-418E-8ADD-1616A980570D}"/>
          </ac:spMkLst>
        </pc:spChg>
        <pc:spChg chg="add del">
          <ac:chgData name="Rohan Talkad" userId="188e7dbfaa9a1b1d" providerId="Windows Live" clId="Web-{8BBC7C68-CC8C-43B1-8E86-EA83FAA368D1}" dt="2019-06-05T03:05:21.255" v="1534"/>
          <ac:spMkLst>
            <pc:docMk/>
            <pc:sldMk cId="3252859226" sldId="276"/>
            <ac:spMk id="3076" creationId="{81AEB8A9-B768-4E30-BA55-D919E6687343}"/>
          </ac:spMkLst>
        </pc:spChg>
        <pc:picChg chg="mod ord">
          <ac:chgData name="Rohan Talkad" userId="188e7dbfaa9a1b1d" providerId="Windows Live" clId="Web-{8BBC7C68-CC8C-43B1-8E86-EA83FAA368D1}" dt="2019-06-05T03:47:55.007" v="1796" actId="1076"/>
          <ac:picMkLst>
            <pc:docMk/>
            <pc:sldMk cId="3252859226" sldId="276"/>
            <ac:picMk id="3074" creationId="{D116E3CB-77CA-4FC7-B959-F26B1927937C}"/>
          </ac:picMkLst>
        </pc:picChg>
      </pc:sldChg>
      <pc:sldChg chg="addSp delSp modSp mod ord setBg setClrOvrMap">
        <pc:chgData name="Rohan Talkad" userId="188e7dbfaa9a1b1d" providerId="Windows Live" clId="Web-{8BBC7C68-CC8C-43B1-8E86-EA83FAA368D1}" dt="2019-06-05T03:53:54.759" v="1852" actId="20577"/>
        <pc:sldMkLst>
          <pc:docMk/>
          <pc:sldMk cId="2678071545" sldId="278"/>
        </pc:sldMkLst>
        <pc:spChg chg="mod">
          <ac:chgData name="Rohan Talkad" userId="188e7dbfaa9a1b1d" providerId="Windows Live" clId="Web-{8BBC7C68-CC8C-43B1-8E86-EA83FAA368D1}" dt="2019-06-05T03:07:45.224" v="1596"/>
          <ac:spMkLst>
            <pc:docMk/>
            <pc:sldMk cId="2678071545" sldId="278"/>
            <ac:spMk id="2" creationId="{04636337-67B4-404D-B733-548E20B37424}"/>
          </ac:spMkLst>
        </pc:spChg>
        <pc:spChg chg="mod">
          <ac:chgData name="Rohan Talkad" userId="188e7dbfaa9a1b1d" providerId="Windows Live" clId="Web-{8BBC7C68-CC8C-43B1-8E86-EA83FAA368D1}" dt="2019-06-05T03:53:54.759" v="1852" actId="20577"/>
          <ac:spMkLst>
            <pc:docMk/>
            <pc:sldMk cId="2678071545" sldId="278"/>
            <ac:spMk id="3" creationId="{AA52FD41-80D7-4156-A3D4-E6777DF73807}"/>
          </ac:spMkLst>
        </pc:spChg>
        <pc:spChg chg="add">
          <ac:chgData name="Rohan Talkad" userId="188e7dbfaa9a1b1d" providerId="Windows Live" clId="Web-{8BBC7C68-CC8C-43B1-8E86-EA83FAA368D1}" dt="2019-06-05T03:07:45.224" v="1596"/>
          <ac:spMkLst>
            <pc:docMk/>
            <pc:sldMk cId="2678071545" sldId="278"/>
            <ac:spMk id="5" creationId="{5B336162-B533-4EFE-8BB3-8EBB4A5E32F8}"/>
          </ac:spMkLst>
        </pc:spChg>
        <pc:spChg chg="add del">
          <ac:chgData name="Rohan Talkad" userId="188e7dbfaa9a1b1d" providerId="Windows Live" clId="Web-{8BBC7C68-CC8C-43B1-8E86-EA83FAA368D1}" dt="2019-06-05T03:07:45.224" v="1595"/>
          <ac:spMkLst>
            <pc:docMk/>
            <pc:sldMk cId="2678071545" sldId="278"/>
            <ac:spMk id="8" creationId="{15911E3A-C35B-4EF7-A355-B84E9A14AF4D}"/>
          </ac:spMkLst>
        </pc:spChg>
        <pc:grpChg chg="add del">
          <ac:chgData name="Rohan Talkad" userId="188e7dbfaa9a1b1d" providerId="Windows Live" clId="Web-{8BBC7C68-CC8C-43B1-8E86-EA83FAA368D1}" dt="2019-06-05T03:07:45.224" v="1595"/>
          <ac:grpSpMkLst>
            <pc:docMk/>
            <pc:sldMk cId="2678071545" sldId="278"/>
            <ac:grpSpMk id="10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3:07:45.224" v="1595"/>
          <ac:grpSpMkLst>
            <pc:docMk/>
            <pc:sldMk cId="2678071545" sldId="278"/>
            <ac:grpSpMk id="33" creationId="{5F8A7F7F-DD1A-4F41-98AC-B9CE2A620CDC}"/>
          </ac:grpSpMkLst>
        </pc:grpChg>
      </pc:sldChg>
      <pc:sldChg chg="addSp delSp modSp mod ord setBg setClrOvrMap">
        <pc:chgData name="Rohan Talkad" userId="188e7dbfaa9a1b1d" providerId="Windows Live" clId="Web-{8BBC7C68-CC8C-43B1-8E86-EA83FAA368D1}" dt="2019-06-05T03:49:26.727" v="1807" actId="20577"/>
        <pc:sldMkLst>
          <pc:docMk/>
          <pc:sldMk cId="3587060152" sldId="281"/>
        </pc:sldMkLst>
        <pc:spChg chg="mod">
          <ac:chgData name="Rohan Talkad" userId="188e7dbfaa9a1b1d" providerId="Windows Live" clId="Web-{8BBC7C68-CC8C-43B1-8E86-EA83FAA368D1}" dt="2019-06-05T03:49:16.930" v="1804"/>
          <ac:spMkLst>
            <pc:docMk/>
            <pc:sldMk cId="3587060152" sldId="281"/>
            <ac:spMk id="2" creationId="{0EBF3FA0-8AA8-49D5-8DF3-A64505C72595}"/>
          </ac:spMkLst>
        </pc:spChg>
        <pc:spChg chg="mod ord">
          <ac:chgData name="Rohan Talkad" userId="188e7dbfaa9a1b1d" providerId="Windows Live" clId="Web-{8BBC7C68-CC8C-43B1-8E86-EA83FAA368D1}" dt="2019-06-05T03:49:26.727" v="1807" actId="20577"/>
          <ac:spMkLst>
            <pc:docMk/>
            <pc:sldMk cId="3587060152" sldId="281"/>
            <ac:spMk id="3" creationId="{A7DB208B-771A-48A5-9910-4EF4F16A0DE3}"/>
          </ac:spMkLst>
        </pc:spChg>
        <pc:spChg chg="add del">
          <ac:chgData name="Rohan Talkad" userId="188e7dbfaa9a1b1d" providerId="Windows Live" clId="Web-{8BBC7C68-CC8C-43B1-8E86-EA83FAA368D1}" dt="2019-06-05T03:49:15.711" v="1801"/>
          <ac:spMkLst>
            <pc:docMk/>
            <pc:sldMk cId="3587060152" sldId="281"/>
            <ac:spMk id="71" creationId="{4038CB10-1F5C-4D54-9DF7-12586DE5B007}"/>
          </ac:spMkLst>
        </pc:spChg>
        <pc:spChg chg="add del">
          <ac:chgData name="Rohan Talkad" userId="188e7dbfaa9a1b1d" providerId="Windows Live" clId="Web-{8BBC7C68-CC8C-43B1-8E86-EA83FAA368D1}" dt="2019-06-05T03:49:15.711" v="1801"/>
          <ac:spMkLst>
            <pc:docMk/>
            <pc:sldMk cId="3587060152" sldId="281"/>
            <ac:spMk id="73" creationId="{73ED6512-6858-4552-B699-9A97FE9A4EA2}"/>
          </ac:spMkLst>
        </pc:spChg>
        <pc:spChg chg="add">
          <ac:chgData name="Rohan Talkad" userId="188e7dbfaa9a1b1d" providerId="Windows Live" clId="Web-{8BBC7C68-CC8C-43B1-8E86-EA83FAA368D1}" dt="2019-06-05T03:49:16.930" v="1804"/>
          <ac:spMkLst>
            <pc:docMk/>
            <pc:sldMk cId="3587060152" sldId="281"/>
            <ac:spMk id="2053" creationId="{C5E6CFF1-2F42-4E10-9A97-F116F46F53FE}"/>
          </ac:spMkLst>
        </pc:spChg>
        <pc:picChg chg="mod ord">
          <ac:chgData name="Rohan Talkad" userId="188e7dbfaa9a1b1d" providerId="Windows Live" clId="Web-{8BBC7C68-CC8C-43B1-8E86-EA83FAA368D1}" dt="2019-06-05T03:49:16.930" v="1804"/>
          <ac:picMkLst>
            <pc:docMk/>
            <pc:sldMk cId="3587060152" sldId="281"/>
            <ac:picMk id="2050" creationId="{B6303526-1094-43CA-A65D-A8D0D9D9507C}"/>
          </ac:picMkLst>
        </pc:picChg>
        <pc:cxnChg chg="add del">
          <ac:chgData name="Rohan Talkad" userId="188e7dbfaa9a1b1d" providerId="Windows Live" clId="Web-{8BBC7C68-CC8C-43B1-8E86-EA83FAA368D1}" dt="2019-06-05T03:49:16.930" v="1803"/>
          <ac:cxnSpMkLst>
            <pc:docMk/>
            <pc:sldMk cId="3587060152" sldId="281"/>
            <ac:cxnSpMk id="2052" creationId="{E4A809D5-3600-46D4-A466-67F2349A54FB}"/>
          </ac:cxnSpMkLst>
        </pc:cxnChg>
        <pc:cxnChg chg="add">
          <ac:chgData name="Rohan Talkad" userId="188e7dbfaa9a1b1d" providerId="Windows Live" clId="Web-{8BBC7C68-CC8C-43B1-8E86-EA83FAA368D1}" dt="2019-06-05T03:49:16.930" v="1804"/>
          <ac:cxnSpMkLst>
            <pc:docMk/>
            <pc:sldMk cId="3587060152" sldId="281"/>
            <ac:cxnSpMk id="2054" creationId="{67182200-4859-4C8D-BCBB-55B245C28BA3}"/>
          </ac:cxnSpMkLst>
        </pc:cxnChg>
      </pc:sldChg>
      <pc:sldChg chg="del">
        <pc:chgData name="Rohan Talkad" userId="188e7dbfaa9a1b1d" providerId="Windows Live" clId="Web-{8BBC7C68-CC8C-43B1-8E86-EA83FAA368D1}" dt="2019-06-05T03:38:08.083" v="1612"/>
        <pc:sldMkLst>
          <pc:docMk/>
          <pc:sldMk cId="2837301170" sldId="282"/>
        </pc:sldMkLst>
      </pc:sldChg>
      <pc:sldChg chg="addSp delSp modSp mod setBg">
        <pc:chgData name="Rohan Talkad" userId="188e7dbfaa9a1b1d" providerId="Windows Live" clId="Web-{8BBC7C68-CC8C-43B1-8E86-EA83FAA368D1}" dt="2019-06-05T03:54:00.353" v="1853" actId="14100"/>
        <pc:sldMkLst>
          <pc:docMk/>
          <pc:sldMk cId="1599088932" sldId="285"/>
        </pc:sldMkLst>
        <pc:spChg chg="mod">
          <ac:chgData name="Rohan Talkad" userId="188e7dbfaa9a1b1d" providerId="Windows Live" clId="Web-{8BBC7C68-CC8C-43B1-8E86-EA83FAA368D1}" dt="2019-06-05T03:53:46.540" v="1848"/>
          <ac:spMkLst>
            <pc:docMk/>
            <pc:sldMk cId="1599088932" sldId="285"/>
            <ac:spMk id="2" creationId="{ADE17447-44D2-4E14-AD62-88D79344D181}"/>
          </ac:spMkLst>
        </pc:spChg>
        <pc:spChg chg="mod">
          <ac:chgData name="Rohan Talkad" userId="188e7dbfaa9a1b1d" providerId="Windows Live" clId="Web-{8BBC7C68-CC8C-43B1-8E86-EA83FAA368D1}" dt="2019-06-05T03:54:00.353" v="1853" actId="14100"/>
          <ac:spMkLst>
            <pc:docMk/>
            <pc:sldMk cId="1599088932" sldId="285"/>
            <ac:spMk id="3" creationId="{C99DD893-A429-4666-98AF-37EBF867EC1D}"/>
          </ac:spMkLst>
        </pc:spChg>
        <pc:spChg chg="add del">
          <ac:chgData name="Rohan Talkad" userId="188e7dbfaa9a1b1d" providerId="Windows Live" clId="Web-{8BBC7C68-CC8C-43B1-8E86-EA83FAA368D1}" dt="2019-06-05T03:53:46.540" v="1848"/>
          <ac:spMkLst>
            <pc:docMk/>
            <pc:sldMk cId="1599088932" sldId="285"/>
            <ac:spMk id="5" creationId="{15911E3A-C35B-4EF7-A355-B84E9A14AF4D}"/>
          </ac:spMkLst>
        </pc:spChg>
        <pc:spChg chg="add del">
          <ac:chgData name="Rohan Talkad" userId="188e7dbfaa9a1b1d" providerId="Windows Live" clId="Web-{8BBC7C68-CC8C-43B1-8E86-EA83FAA368D1}" dt="2019-06-05T03:53:18.525" v="1840"/>
          <ac:spMkLst>
            <pc:docMk/>
            <pc:sldMk cId="1599088932" sldId="285"/>
            <ac:spMk id="8" creationId="{8D70B121-56F4-4848-B38B-182089D909FA}"/>
          </ac:spMkLst>
        </pc:spChg>
        <pc:grpChg chg="add del">
          <ac:chgData name="Rohan Talkad" userId="188e7dbfaa9a1b1d" providerId="Windows Live" clId="Web-{8BBC7C68-CC8C-43B1-8E86-EA83FAA368D1}" dt="2019-06-05T03:53:46.540" v="1848"/>
          <ac:grpSpMkLst>
            <pc:docMk/>
            <pc:sldMk cId="1599088932" sldId="285"/>
            <ac:grpSpMk id="6" creationId="{E21ADB3D-AD65-44B4-847D-5E90E90A5D16}"/>
          </ac:grpSpMkLst>
        </pc:grpChg>
        <pc:grpChg chg="add del">
          <ac:chgData name="Rohan Talkad" userId="188e7dbfaa9a1b1d" providerId="Windows Live" clId="Web-{8BBC7C68-CC8C-43B1-8E86-EA83FAA368D1}" dt="2019-06-05T03:53:46.540" v="1848"/>
          <ac:grpSpMkLst>
            <pc:docMk/>
            <pc:sldMk cId="1599088932" sldId="285"/>
            <ac:grpSpMk id="33" creationId="{5F8A7F7F-DD1A-4F41-98AC-B9CE2A620CDC}"/>
          </ac:grpSpMkLst>
        </pc:grpChg>
        <pc:cxnChg chg="add del">
          <ac:chgData name="Rohan Talkad" userId="188e7dbfaa9a1b1d" providerId="Windows Live" clId="Web-{8BBC7C68-CC8C-43B1-8E86-EA83FAA368D1}" dt="2019-06-05T03:53:18.525" v="1840"/>
          <ac:cxnSpMkLst>
            <pc:docMk/>
            <pc:sldMk cId="1599088932" sldId="285"/>
            <ac:cxnSpMk id="10" creationId="{2D72A2C9-F3CA-4216-8BAD-FA4C970C3C4E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3:57:30.276" v="1864"/>
        <pc:sldMkLst>
          <pc:docMk/>
          <pc:sldMk cId="3577787243" sldId="286"/>
        </pc:sldMkLst>
        <pc:spChg chg="mod">
          <ac:chgData name="Rohan Talkad" userId="188e7dbfaa9a1b1d" providerId="Windows Live" clId="Web-{8BBC7C68-CC8C-43B1-8E86-EA83FAA368D1}" dt="2019-06-05T03:57:30.276" v="1864"/>
          <ac:spMkLst>
            <pc:docMk/>
            <pc:sldMk cId="3577787243" sldId="286"/>
            <ac:spMk id="2" creationId="{EFCFB1BD-0F98-4758-B923-E71C32BB74B0}"/>
          </ac:spMkLst>
        </pc:spChg>
        <pc:spChg chg="del mod">
          <ac:chgData name="Rohan Talkad" userId="188e7dbfaa9a1b1d" providerId="Windows Live" clId="Web-{8BBC7C68-CC8C-43B1-8E86-EA83FAA368D1}" dt="2019-06-05T03:55:06.306" v="1859"/>
          <ac:spMkLst>
            <pc:docMk/>
            <pc:sldMk cId="3577787243" sldId="286"/>
            <ac:spMk id="3" creationId="{FFB3BB1B-9DA3-47DC-BF7D-9551C477376D}"/>
          </ac:spMkLst>
        </pc:spChg>
        <pc:spChg chg="add del">
          <ac:chgData name="Rohan Talkad" userId="188e7dbfaa9a1b1d" providerId="Windows Live" clId="Web-{8BBC7C68-CC8C-43B1-8E86-EA83FAA368D1}" dt="2019-06-05T03:57:30.276" v="1864"/>
          <ac:spMkLst>
            <pc:docMk/>
            <pc:sldMk cId="3577787243" sldId="286"/>
            <ac:spMk id="10" creationId="{46C2E80F-49A6-4372-B103-219D417A55ED}"/>
          </ac:spMkLst>
        </pc:spChg>
        <pc:graphicFrameChg chg="add mod modGraphic">
          <ac:chgData name="Rohan Talkad" userId="188e7dbfaa9a1b1d" providerId="Windows Live" clId="Web-{8BBC7C68-CC8C-43B1-8E86-EA83FAA368D1}" dt="2019-06-05T03:57:30.276" v="1864"/>
          <ac:graphicFrameMkLst>
            <pc:docMk/>
            <pc:sldMk cId="3577787243" sldId="286"/>
            <ac:graphicFrameMk id="5" creationId="{FE114199-04C6-472A-8601-3DE42C6BEAD8}"/>
          </ac:graphicFrameMkLst>
        </pc:graphicFrameChg>
      </pc:sldChg>
      <pc:sldChg chg="modSp ord">
        <pc:chgData name="Rohan Talkad" userId="188e7dbfaa9a1b1d" providerId="Windows Live" clId="Web-{8BBC7C68-CC8C-43B1-8E86-EA83FAA368D1}" dt="2019-06-05T03:50:21.852" v="1818" actId="20577"/>
        <pc:sldMkLst>
          <pc:docMk/>
          <pc:sldMk cId="3249124785" sldId="287"/>
        </pc:sldMkLst>
        <pc:spChg chg="mod">
          <ac:chgData name="Rohan Talkad" userId="188e7dbfaa9a1b1d" providerId="Windows Live" clId="Web-{8BBC7C68-CC8C-43B1-8E86-EA83FAA368D1}" dt="2019-06-05T03:50:21.852" v="1818" actId="20577"/>
          <ac:spMkLst>
            <pc:docMk/>
            <pc:sldMk cId="3249124785" sldId="287"/>
            <ac:spMk id="2" creationId="{C1D37C13-8180-490B-AC73-6D66601695AF}"/>
          </ac:spMkLst>
        </pc:spChg>
        <pc:spChg chg="mod">
          <ac:chgData name="Rohan Talkad" userId="188e7dbfaa9a1b1d" providerId="Windows Live" clId="Web-{8BBC7C68-CC8C-43B1-8E86-EA83FAA368D1}" dt="2019-06-05T03:40:02.521" v="1741" actId="1076"/>
          <ac:spMkLst>
            <pc:docMk/>
            <pc:sldMk cId="3249124785" sldId="287"/>
            <ac:spMk id="9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3:40:17.208" v="1744" actId="1076"/>
          <ac:spMkLst>
            <pc:docMk/>
            <pc:sldMk cId="3249124785" sldId="287"/>
            <ac:spMk id="11" creationId="{00000000-0000-0000-0000-000000000000}"/>
          </ac:spMkLst>
        </pc:spChg>
      </pc:sldChg>
      <pc:sldChg chg="addSp delSp modSp mod setBg">
        <pc:chgData name="Rohan Talkad" userId="188e7dbfaa9a1b1d" providerId="Windows Live" clId="Web-{8BBC7C68-CC8C-43B1-8E86-EA83FAA368D1}" dt="2019-06-05T03:57:19.057" v="1863"/>
        <pc:sldMkLst>
          <pc:docMk/>
          <pc:sldMk cId="2386126827" sldId="288"/>
        </pc:sldMkLst>
        <pc:spChg chg="mod">
          <ac:chgData name="Rohan Talkad" userId="188e7dbfaa9a1b1d" providerId="Windows Live" clId="Web-{8BBC7C68-CC8C-43B1-8E86-EA83FAA368D1}" dt="2019-06-05T03:57:19.057" v="1863"/>
          <ac:spMkLst>
            <pc:docMk/>
            <pc:sldMk cId="2386126827" sldId="288"/>
            <ac:spMk id="2" creationId="{7AA95C8B-0C57-4075-AC89-2B3FD20F74A0}"/>
          </ac:spMkLst>
        </pc:spChg>
        <pc:spChg chg="del">
          <ac:chgData name="Rohan Talkad" userId="188e7dbfaa9a1b1d" providerId="Windows Live" clId="Web-{8BBC7C68-CC8C-43B1-8E86-EA83FAA368D1}" dt="2019-06-05T03:56:37.400" v="1860"/>
          <ac:spMkLst>
            <pc:docMk/>
            <pc:sldMk cId="2386126827" sldId="288"/>
            <ac:spMk id="3" creationId="{0CBE2006-3177-4ED4-956D-B159A1C09B66}"/>
          </ac:spMkLst>
        </pc:spChg>
        <pc:spChg chg="add del">
          <ac:chgData name="Rohan Talkad" userId="188e7dbfaa9a1b1d" providerId="Windows Live" clId="Web-{8BBC7C68-CC8C-43B1-8E86-EA83FAA368D1}" dt="2019-06-05T03:57:19.057" v="1863"/>
          <ac:spMkLst>
            <pc:docMk/>
            <pc:sldMk cId="2386126827" sldId="288"/>
            <ac:spMk id="10" creationId="{46C2E80F-49A6-4372-B103-219D417A55ED}"/>
          </ac:spMkLst>
        </pc:spChg>
        <pc:graphicFrameChg chg="add mod modGraphic">
          <ac:chgData name="Rohan Talkad" userId="188e7dbfaa9a1b1d" providerId="Windows Live" clId="Web-{8BBC7C68-CC8C-43B1-8E86-EA83FAA368D1}" dt="2019-06-05T03:57:19.057" v="1863"/>
          <ac:graphicFrameMkLst>
            <pc:docMk/>
            <pc:sldMk cId="2386126827" sldId="288"/>
            <ac:graphicFrameMk id="5" creationId="{71EEE4FA-07FA-4150-9DBF-9A4C350EAF55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2:14:29.473" v="1282" actId="20577"/>
        <pc:sldMkLst>
          <pc:docMk/>
          <pc:sldMk cId="1861954038" sldId="289"/>
        </pc:sldMkLst>
        <pc:spChg chg="mod">
          <ac:chgData name="Rohan Talkad" userId="188e7dbfaa9a1b1d" providerId="Windows Live" clId="Web-{8BBC7C68-CC8C-43B1-8E86-EA83FAA368D1}" dt="2019-06-05T02:14:18.067" v="1276"/>
          <ac:spMkLst>
            <pc:docMk/>
            <pc:sldMk cId="1861954038" sldId="289"/>
            <ac:spMk id="2" creationId="{52B1106A-1E69-4D34-959D-CA0083BDBA2A}"/>
          </ac:spMkLst>
        </pc:spChg>
        <pc:spChg chg="mod">
          <ac:chgData name="Rohan Talkad" userId="188e7dbfaa9a1b1d" providerId="Windows Live" clId="Web-{8BBC7C68-CC8C-43B1-8E86-EA83FAA368D1}" dt="2019-06-05T02:14:29.473" v="1282" actId="20577"/>
          <ac:spMkLst>
            <pc:docMk/>
            <pc:sldMk cId="1861954038" sldId="289"/>
            <ac:spMk id="3" creationId="{E5200727-E6C9-499E-9C3F-5B8D823C2B47}"/>
          </ac:spMkLst>
        </pc:spChg>
        <pc:spChg chg="add">
          <ac:chgData name="Rohan Talkad" userId="188e7dbfaa9a1b1d" providerId="Windows Live" clId="Web-{8BBC7C68-CC8C-43B1-8E86-EA83FAA368D1}" dt="2019-06-05T02:14:18.067" v="1276"/>
          <ac:spMkLst>
            <pc:docMk/>
            <pc:sldMk cId="1861954038" sldId="289"/>
            <ac:spMk id="8" creationId="{15911E3A-C35B-4EF7-A355-B84E9A14AF4D}"/>
          </ac:spMkLst>
        </pc:spChg>
        <pc:grpChg chg="add">
          <ac:chgData name="Rohan Talkad" userId="188e7dbfaa9a1b1d" providerId="Windows Live" clId="Web-{8BBC7C68-CC8C-43B1-8E86-EA83FAA368D1}" dt="2019-06-05T02:14:18.067" v="1276"/>
          <ac:grpSpMkLst>
            <pc:docMk/>
            <pc:sldMk cId="1861954038" sldId="289"/>
            <ac:grpSpMk id="10" creationId="{E21ADB3D-AD65-44B4-847D-5E90E90A5D16}"/>
          </ac:grpSpMkLst>
        </pc:grpChg>
        <pc:grpChg chg="add">
          <ac:chgData name="Rohan Talkad" userId="188e7dbfaa9a1b1d" providerId="Windows Live" clId="Web-{8BBC7C68-CC8C-43B1-8E86-EA83FAA368D1}" dt="2019-06-05T02:14:18.067" v="1276"/>
          <ac:grpSpMkLst>
            <pc:docMk/>
            <pc:sldMk cId="1861954038" sldId="289"/>
            <ac:grpSpMk id="33" creationId="{5F8A7F7F-DD1A-4F41-98AC-B9CE2A620CDC}"/>
          </ac:grpSpMkLst>
        </pc:grpChg>
      </pc:sldChg>
      <pc:sldChg chg="addSp modSp mod setBg setClrOvrMap">
        <pc:chgData name="Rohan Talkad" userId="188e7dbfaa9a1b1d" providerId="Windows Live" clId="Web-{8BBC7C68-CC8C-43B1-8E86-EA83FAA368D1}" dt="2019-06-05T02:58:16.458" v="1418" actId="20577"/>
        <pc:sldMkLst>
          <pc:docMk/>
          <pc:sldMk cId="3836532876" sldId="290"/>
        </pc:sldMkLst>
        <pc:spChg chg="mod">
          <ac:chgData name="Rohan Talkad" userId="188e7dbfaa9a1b1d" providerId="Windows Live" clId="Web-{8BBC7C68-CC8C-43B1-8E86-EA83FAA368D1}" dt="2019-06-05T02:58:16.458" v="1418" actId="20577"/>
          <ac:spMkLst>
            <pc:docMk/>
            <pc:sldMk cId="3836532876" sldId="290"/>
            <ac:spMk id="2" creationId="{00000000-0000-0000-0000-000000000000}"/>
          </ac:spMkLst>
        </pc:spChg>
        <pc:spChg chg="mod">
          <ac:chgData name="Rohan Talkad" userId="188e7dbfaa9a1b1d" providerId="Windows Live" clId="Web-{8BBC7C68-CC8C-43B1-8E86-EA83FAA368D1}" dt="2019-06-05T02:57:35.411" v="1396" actId="20577"/>
          <ac:spMkLst>
            <pc:docMk/>
            <pc:sldMk cId="3836532876" sldId="290"/>
            <ac:spMk id="3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8:27.138" v="610"/>
          <ac:spMkLst>
            <pc:docMk/>
            <pc:sldMk cId="3836532876" sldId="290"/>
            <ac:spMk id="9" creationId="{C5E6CFF1-2F42-4E10-9A97-F116F46F53FE}"/>
          </ac:spMkLst>
        </pc:spChg>
        <pc:picChg chg="mod">
          <ac:chgData name="Rohan Talkad" userId="188e7dbfaa9a1b1d" providerId="Windows Live" clId="Web-{8BBC7C68-CC8C-43B1-8E86-EA83FAA368D1}" dt="2019-06-05T01:58:27.138" v="610"/>
          <ac:picMkLst>
            <pc:docMk/>
            <pc:sldMk cId="3836532876" sldId="290"/>
            <ac:picMk id="4" creationId="{7D373D66-8C3B-42FB-B6FE-49B9D221986D}"/>
          </ac:picMkLst>
        </pc:picChg>
        <pc:cxnChg chg="add">
          <ac:chgData name="Rohan Talkad" userId="188e7dbfaa9a1b1d" providerId="Windows Live" clId="Web-{8BBC7C68-CC8C-43B1-8E86-EA83FAA368D1}" dt="2019-06-05T01:58:27.138" v="610"/>
          <ac:cxnSpMkLst>
            <pc:docMk/>
            <pc:sldMk cId="3836532876" sldId="290"/>
            <ac:cxnSpMk id="11" creationId="{67182200-4859-4C8D-BCBB-55B245C28BA3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1:58:44.388" v="615"/>
        <pc:sldMkLst>
          <pc:docMk/>
          <pc:sldMk cId="3015303209" sldId="291"/>
        </pc:sldMkLst>
        <pc:spChg chg="mod">
          <ac:chgData name="Rohan Talkad" userId="188e7dbfaa9a1b1d" providerId="Windows Live" clId="Web-{8BBC7C68-CC8C-43B1-8E86-EA83FAA368D1}" dt="2019-06-05T01:58:44.388" v="615"/>
          <ac:spMkLst>
            <pc:docMk/>
            <pc:sldMk cId="3015303209" sldId="291"/>
            <ac:spMk id="2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1:58:44.388" v="615"/>
          <ac:spMkLst>
            <pc:docMk/>
            <pc:sldMk cId="3015303209" sldId="291"/>
            <ac:spMk id="3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1:58:44.357" v="614"/>
          <ac:spMkLst>
            <pc:docMk/>
            <pc:sldMk cId="3015303209" sldId="291"/>
            <ac:spMk id="10" creationId="{42285737-90EE-47DC-AC80-8AE156B11969}"/>
          </ac:spMkLst>
        </pc:spChg>
        <pc:grpChg chg="add del">
          <ac:chgData name="Rohan Talkad" userId="188e7dbfaa9a1b1d" providerId="Windows Live" clId="Web-{8BBC7C68-CC8C-43B1-8E86-EA83FAA368D1}" dt="2019-06-05T01:58:44.357" v="614"/>
          <ac:grpSpMkLst>
            <pc:docMk/>
            <pc:sldMk cId="3015303209" sldId="291"/>
            <ac:grpSpMk id="12" creationId="{B57BDC17-F1B3-455F-BBF1-680AA1F25C06}"/>
          </ac:grpSpMkLst>
        </pc:grpChg>
        <pc:graphicFrameChg chg="add del">
          <ac:chgData name="Rohan Talkad" userId="188e7dbfaa9a1b1d" providerId="Windows Live" clId="Web-{8BBC7C68-CC8C-43B1-8E86-EA83FAA368D1}" dt="2019-06-05T01:58:41.107" v="612"/>
          <ac:graphicFrameMkLst>
            <pc:docMk/>
            <pc:sldMk cId="3015303209" sldId="291"/>
            <ac:graphicFrameMk id="5" creationId="{9941D0F2-7016-47F6-B36E-2C357BFE443D}"/>
          </ac:graphicFrameMkLst>
        </pc:graphicFrameChg>
        <pc:graphicFrameChg chg="add del">
          <ac:chgData name="Rohan Talkad" userId="188e7dbfaa9a1b1d" providerId="Windows Live" clId="Web-{8BBC7C68-CC8C-43B1-8E86-EA83FAA368D1}" dt="2019-06-05T01:58:44.357" v="614"/>
          <ac:graphicFrameMkLst>
            <pc:docMk/>
            <pc:sldMk cId="3015303209" sldId="291"/>
            <ac:graphicFrameMk id="6" creationId="{012F7EA1-CEB5-4A50-A7E5-1672E6FFBDBE}"/>
          </ac:graphicFrameMkLst>
        </pc:graphicFrameChg>
        <pc:graphicFrameChg chg="add">
          <ac:chgData name="Rohan Talkad" userId="188e7dbfaa9a1b1d" providerId="Windows Live" clId="Web-{8BBC7C68-CC8C-43B1-8E86-EA83FAA368D1}" dt="2019-06-05T01:58:44.388" v="615"/>
          <ac:graphicFrameMkLst>
            <pc:docMk/>
            <pc:sldMk cId="3015303209" sldId="291"/>
            <ac:graphicFrameMk id="7" creationId="{EC9B2282-ED4F-48CB-99D1-AF73D47F8B6B}"/>
          </ac:graphicFrameMkLst>
        </pc:graphicFrameChg>
      </pc:sldChg>
      <pc:sldChg chg="addSp delSp">
        <pc:chgData name="Rohan Talkad" userId="188e7dbfaa9a1b1d" providerId="Windows Live" clId="Web-{8BBC7C68-CC8C-43B1-8E86-EA83FAA368D1}" dt="2019-06-05T03:00:16.568" v="1434"/>
        <pc:sldMkLst>
          <pc:docMk/>
          <pc:sldMk cId="1603115742" sldId="292"/>
        </pc:sldMkLst>
        <pc:picChg chg="add del">
          <ac:chgData name="Rohan Talkad" userId="188e7dbfaa9a1b1d" providerId="Windows Live" clId="Web-{8BBC7C68-CC8C-43B1-8E86-EA83FAA368D1}" dt="2019-06-05T03:00:16.568" v="1434"/>
          <ac:picMkLst>
            <pc:docMk/>
            <pc:sldMk cId="1603115742" sldId="292"/>
            <ac:picMk id="1026" creationId="{00000000-0000-0000-0000-000000000000}"/>
          </ac:picMkLst>
        </pc:picChg>
      </pc:sldChg>
      <pc:sldChg chg="addSp delSp modSp mod setBg">
        <pc:chgData name="Rohan Talkad" userId="188e7dbfaa9a1b1d" providerId="Windows Live" clId="Web-{8BBC7C68-CC8C-43B1-8E86-EA83FAA368D1}" dt="2019-06-05T02:06:30.063" v="1186"/>
        <pc:sldMkLst>
          <pc:docMk/>
          <pc:sldMk cId="3290567277" sldId="293"/>
        </pc:sldMkLst>
        <pc:spChg chg="mod">
          <ac:chgData name="Rohan Talkad" userId="188e7dbfaa9a1b1d" providerId="Windows Live" clId="Web-{8BBC7C68-CC8C-43B1-8E86-EA83FAA368D1}" dt="2019-06-05T02:06:30.063" v="1186"/>
          <ac:spMkLst>
            <pc:docMk/>
            <pc:sldMk cId="3290567277" sldId="293"/>
            <ac:spMk id="2" creationId="{00000000-0000-0000-0000-000000000000}"/>
          </ac:spMkLst>
        </pc:spChg>
        <pc:spChg chg="del">
          <ac:chgData name="Rohan Talkad" userId="188e7dbfaa9a1b1d" providerId="Windows Live" clId="Web-{8BBC7C68-CC8C-43B1-8E86-EA83FAA368D1}" dt="2019-06-05T02:06:30.063" v="1186"/>
          <ac:spMkLst>
            <pc:docMk/>
            <pc:sldMk cId="3290567277" sldId="293"/>
            <ac:spMk id="3" creationId="{00000000-0000-0000-0000-000000000000}"/>
          </ac:spMkLst>
        </pc:spChg>
        <pc:graphicFrameChg chg="add">
          <ac:chgData name="Rohan Talkad" userId="188e7dbfaa9a1b1d" providerId="Windows Live" clId="Web-{8BBC7C68-CC8C-43B1-8E86-EA83FAA368D1}" dt="2019-06-05T02:06:30.063" v="1186"/>
          <ac:graphicFrameMkLst>
            <pc:docMk/>
            <pc:sldMk cId="3290567277" sldId="293"/>
            <ac:graphicFrameMk id="5" creationId="{3BDEE355-9D90-4CC3-9A45-D12A3B2091D9}"/>
          </ac:graphicFrameMkLst>
        </pc:graphicFrameChg>
      </pc:sldChg>
      <pc:sldChg chg="addSp delSp modSp mod setBg">
        <pc:chgData name="Rohan Talkad" userId="188e7dbfaa9a1b1d" providerId="Windows Live" clId="Web-{8BBC7C68-CC8C-43B1-8E86-EA83FAA368D1}" dt="2019-06-05T02:08:27.252" v="1203"/>
        <pc:sldMkLst>
          <pc:docMk/>
          <pc:sldMk cId="3845204184" sldId="295"/>
        </pc:sldMkLst>
        <pc:spChg chg="mod">
          <ac:chgData name="Rohan Talkad" userId="188e7dbfaa9a1b1d" providerId="Windows Live" clId="Web-{8BBC7C68-CC8C-43B1-8E86-EA83FAA368D1}" dt="2019-06-05T02:08:27.252" v="1203"/>
          <ac:spMkLst>
            <pc:docMk/>
            <pc:sldMk cId="3845204184" sldId="295"/>
            <ac:spMk id="2" creationId="{00000000-0000-0000-0000-000000000000}"/>
          </ac:spMkLst>
        </pc:spChg>
        <pc:spChg chg="add del mod">
          <ac:chgData name="Rohan Talkad" userId="188e7dbfaa9a1b1d" providerId="Windows Live" clId="Web-{8BBC7C68-CC8C-43B1-8E86-EA83FAA368D1}" dt="2019-06-05T02:08:27.252" v="1203"/>
          <ac:spMkLst>
            <pc:docMk/>
            <pc:sldMk cId="3845204184" sldId="295"/>
            <ac:spMk id="3" creationId="{00000000-0000-0000-0000-000000000000}"/>
          </ac:spMkLst>
        </pc:spChg>
        <pc:graphicFrameChg chg="add del">
          <ac:chgData name="Rohan Talkad" userId="188e7dbfaa9a1b1d" providerId="Windows Live" clId="Web-{8BBC7C68-CC8C-43B1-8E86-EA83FAA368D1}" dt="2019-06-05T02:06:47.579" v="1188"/>
          <ac:graphicFrameMkLst>
            <pc:docMk/>
            <pc:sldMk cId="3845204184" sldId="295"/>
            <ac:graphicFrameMk id="5" creationId="{5F3437D3-30E0-4DA9-9215-BAC51288714C}"/>
          </ac:graphicFrameMkLst>
        </pc:graphicFrameChg>
        <pc:graphicFrameChg chg="add del">
          <ac:chgData name="Rohan Talkad" userId="188e7dbfaa9a1b1d" providerId="Windows Live" clId="Web-{8BBC7C68-CC8C-43B1-8E86-EA83FAA368D1}" dt="2019-06-05T02:08:14.017" v="1200"/>
          <ac:graphicFrameMkLst>
            <pc:docMk/>
            <pc:sldMk cId="3845204184" sldId="295"/>
            <ac:graphicFrameMk id="6" creationId="{FC5EC464-992D-4E76-BE84-64A2D87A1116}"/>
          </ac:graphicFrameMkLst>
        </pc:graphicFrameChg>
        <pc:graphicFrameChg chg="add del">
          <ac:chgData name="Rohan Talkad" userId="188e7dbfaa9a1b1d" providerId="Windows Live" clId="Web-{8BBC7C68-CC8C-43B1-8E86-EA83FAA368D1}" dt="2019-06-05T02:08:27.220" v="1202"/>
          <ac:graphicFrameMkLst>
            <pc:docMk/>
            <pc:sldMk cId="3845204184" sldId="295"/>
            <ac:graphicFrameMk id="7" creationId="{78267F32-67B1-4625-BA58-398955CB13EC}"/>
          </ac:graphicFrameMkLst>
        </pc:graphicFrameChg>
        <pc:graphicFrameChg chg="add">
          <ac:chgData name="Rohan Talkad" userId="188e7dbfaa9a1b1d" providerId="Windows Live" clId="Web-{8BBC7C68-CC8C-43B1-8E86-EA83FAA368D1}" dt="2019-06-05T02:08:27.252" v="1203"/>
          <ac:graphicFrameMkLst>
            <pc:docMk/>
            <pc:sldMk cId="3845204184" sldId="295"/>
            <ac:graphicFrameMk id="8" creationId="{BE12CD94-673D-4FD5-9A42-7111E8BAA1E5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1:58:10.966" v="606"/>
        <pc:sldMkLst>
          <pc:docMk/>
          <pc:sldMk cId="3913275825" sldId="297"/>
        </pc:sldMkLst>
        <pc:spChg chg="mod">
          <ac:chgData name="Rohan Talkad" userId="188e7dbfaa9a1b1d" providerId="Windows Live" clId="Web-{8BBC7C68-CC8C-43B1-8E86-EA83FAA368D1}" dt="2019-06-05T01:58:10.966" v="606"/>
          <ac:spMkLst>
            <pc:docMk/>
            <pc:sldMk cId="3913275825" sldId="297"/>
            <ac:spMk id="2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8:10.966" v="606"/>
          <ac:spMkLst>
            <pc:docMk/>
            <pc:sldMk cId="3913275825" sldId="297"/>
            <ac:spMk id="7" creationId="{6F9EB9F2-07E2-4D64-BBD8-BB5B217F1218}"/>
          </ac:spMkLst>
        </pc:spChg>
        <pc:cxnChg chg="add">
          <ac:chgData name="Rohan Talkad" userId="188e7dbfaa9a1b1d" providerId="Windows Live" clId="Web-{8BBC7C68-CC8C-43B1-8E86-EA83FAA368D1}" dt="2019-06-05T01:58:10.966" v="606"/>
          <ac:cxnSpMkLst>
            <pc:docMk/>
            <pc:sldMk cId="3913275825" sldId="297"/>
            <ac:cxnSpMk id="9" creationId="{F0C57C7C-DFE9-4A1E-B7A9-DF40E63366BB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1:58:17.419" v="609"/>
        <pc:sldMkLst>
          <pc:docMk/>
          <pc:sldMk cId="1290583606" sldId="298"/>
        </pc:sldMkLst>
        <pc:spChg chg="mod">
          <ac:chgData name="Rohan Talkad" userId="188e7dbfaa9a1b1d" providerId="Windows Live" clId="Web-{8BBC7C68-CC8C-43B1-8E86-EA83FAA368D1}" dt="2019-06-05T01:58:17.419" v="609"/>
          <ac:spMkLst>
            <pc:docMk/>
            <pc:sldMk cId="1290583606" sldId="298"/>
            <ac:spMk id="2" creationId="{00000000-0000-0000-0000-000000000000}"/>
          </ac:spMkLst>
        </pc:spChg>
        <pc:spChg chg="del mod">
          <ac:chgData name="Rohan Talkad" userId="188e7dbfaa9a1b1d" providerId="Windows Live" clId="Web-{8BBC7C68-CC8C-43B1-8E86-EA83FAA368D1}" dt="2019-06-05T01:58:17.419" v="609"/>
          <ac:spMkLst>
            <pc:docMk/>
            <pc:sldMk cId="1290583606" sldId="298"/>
            <ac:spMk id="3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1:58:17.419" v="609"/>
          <ac:spMkLst>
            <pc:docMk/>
            <pc:sldMk cId="1290583606" sldId="298"/>
            <ac:spMk id="6" creationId="{46C2E80F-49A6-4372-B103-219D417A55ED}"/>
          </ac:spMkLst>
        </pc:spChg>
        <pc:spChg chg="add del">
          <ac:chgData name="Rohan Talkad" userId="188e7dbfaa9a1b1d" providerId="Windows Live" clId="Web-{8BBC7C68-CC8C-43B1-8E86-EA83FAA368D1}" dt="2019-06-05T01:58:17.372" v="608"/>
          <ac:spMkLst>
            <pc:docMk/>
            <pc:sldMk cId="1290583606" sldId="298"/>
            <ac:spMk id="8" creationId="{8D70B121-56F4-4848-B38B-182089D909FA}"/>
          </ac:spMkLst>
        </pc:spChg>
        <pc:graphicFrameChg chg="add">
          <ac:chgData name="Rohan Talkad" userId="188e7dbfaa9a1b1d" providerId="Windows Live" clId="Web-{8BBC7C68-CC8C-43B1-8E86-EA83FAA368D1}" dt="2019-06-05T01:58:17.419" v="609"/>
          <ac:graphicFrameMkLst>
            <pc:docMk/>
            <pc:sldMk cId="1290583606" sldId="298"/>
            <ac:graphicFrameMk id="5" creationId="{B1C4CC5B-10A1-4106-B806-A5AC1A3C7FDC}"/>
          </ac:graphicFrameMkLst>
        </pc:graphicFrameChg>
        <pc:cxnChg chg="add del">
          <ac:chgData name="Rohan Talkad" userId="188e7dbfaa9a1b1d" providerId="Windows Live" clId="Web-{8BBC7C68-CC8C-43B1-8E86-EA83FAA368D1}" dt="2019-06-05T01:58:17.372" v="608"/>
          <ac:cxnSpMkLst>
            <pc:docMk/>
            <pc:sldMk cId="1290583606" sldId="298"/>
            <ac:cxnSpMk id="10" creationId="{2D72A2C9-F3CA-4216-8BAD-FA4C970C3C4E}"/>
          </ac:cxnSpMkLst>
        </pc:cxnChg>
      </pc:sldChg>
      <pc:sldChg chg="addSp delSp modSp mod setBg">
        <pc:chgData name="Rohan Talkad" userId="188e7dbfaa9a1b1d" providerId="Windows Live" clId="Web-{8BBC7C68-CC8C-43B1-8E86-EA83FAA368D1}" dt="2019-06-05T02:10:53.737" v="1226"/>
        <pc:sldMkLst>
          <pc:docMk/>
          <pc:sldMk cId="3572470667" sldId="299"/>
        </pc:sldMkLst>
        <pc:spChg chg="mod">
          <ac:chgData name="Rohan Talkad" userId="188e7dbfaa9a1b1d" providerId="Windows Live" clId="Web-{8BBC7C68-CC8C-43B1-8E86-EA83FAA368D1}" dt="2019-06-05T02:10:53.737" v="1226"/>
          <ac:spMkLst>
            <pc:docMk/>
            <pc:sldMk cId="3572470667" sldId="299"/>
            <ac:spMk id="2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09:39.658" v="1210"/>
          <ac:spMkLst>
            <pc:docMk/>
            <pc:sldMk cId="3572470667" sldId="299"/>
            <ac:spMk id="3" creationId="{00000000-0000-0000-0000-000000000000}"/>
          </ac:spMkLst>
        </pc:spChg>
        <pc:spChg chg="add del">
          <ac:chgData name="Rohan Talkad" userId="188e7dbfaa9a1b1d" providerId="Windows Live" clId="Web-{8BBC7C68-CC8C-43B1-8E86-EA83FAA368D1}" dt="2019-06-05T02:09:32.268" v="1209"/>
          <ac:spMkLst>
            <pc:docMk/>
            <pc:sldMk cId="3572470667" sldId="299"/>
            <ac:spMk id="10" creationId="{46C2E80F-49A6-4372-B103-219D417A55ED}"/>
          </ac:spMkLst>
        </pc:spChg>
        <pc:spChg chg="add del">
          <ac:chgData name="Rohan Talkad" userId="188e7dbfaa9a1b1d" providerId="Windows Live" clId="Web-{8BBC7C68-CC8C-43B1-8E86-EA83FAA368D1}" dt="2019-06-05T02:10:53.737" v="1226"/>
          <ac:spMkLst>
            <pc:docMk/>
            <pc:sldMk cId="3572470667" sldId="299"/>
            <ac:spMk id="12" creationId="{46C2E80F-49A6-4372-B103-219D417A55ED}"/>
          </ac:spMkLst>
        </pc:spChg>
        <pc:spChg chg="add del">
          <ac:chgData name="Rohan Talkad" userId="188e7dbfaa9a1b1d" providerId="Windows Live" clId="Web-{8BBC7C68-CC8C-43B1-8E86-EA83FAA368D1}" dt="2019-06-05T02:09:24.268" v="1207"/>
          <ac:spMkLst>
            <pc:docMk/>
            <pc:sldMk cId="3572470667" sldId="299"/>
            <ac:spMk id="97" creationId="{12E437EA-CE1D-4353-BEFA-A77CF1AE6C0A}"/>
          </ac:spMkLst>
        </pc:spChg>
        <pc:graphicFrameChg chg="add del mod modGraphic">
          <ac:chgData name="Rohan Talkad" userId="188e7dbfaa9a1b1d" providerId="Windows Live" clId="Web-{8BBC7C68-CC8C-43B1-8E86-EA83FAA368D1}" dt="2019-06-05T02:08:13.236" v="1199"/>
          <ac:graphicFrameMkLst>
            <pc:docMk/>
            <pc:sldMk cId="3572470667" sldId="299"/>
            <ac:graphicFrameMk id="5" creationId="{ADF253D7-FD7F-4D53-864D-26F201085F73}"/>
          </ac:graphicFrameMkLst>
        </pc:graphicFrameChg>
        <pc:graphicFrameChg chg="add del modGraphic">
          <ac:chgData name="Rohan Talkad" userId="188e7dbfaa9a1b1d" providerId="Windows Live" clId="Web-{8BBC7C68-CC8C-43B1-8E86-EA83FAA368D1}" dt="2019-06-05T02:09:32.268" v="1209"/>
          <ac:graphicFrameMkLst>
            <pc:docMk/>
            <pc:sldMk cId="3572470667" sldId="299"/>
            <ac:graphicFrameMk id="6" creationId="{B17F7D96-0336-4124-9A66-2AE7E76792D9}"/>
          </ac:graphicFrameMkLst>
        </pc:graphicFrameChg>
        <pc:graphicFrameChg chg="add mod modGraphic">
          <ac:chgData name="Rohan Talkad" userId="188e7dbfaa9a1b1d" providerId="Windows Live" clId="Web-{8BBC7C68-CC8C-43B1-8E86-EA83FAA368D1}" dt="2019-06-05T02:10:53.737" v="1226"/>
          <ac:graphicFrameMkLst>
            <pc:docMk/>
            <pc:sldMk cId="3572470667" sldId="299"/>
            <ac:graphicFrameMk id="7" creationId="{418B559E-8691-4B62-9BF1-E694A6E79A40}"/>
          </ac:graphicFrameMkLst>
        </pc:graphicFrameChg>
        <pc:graphicFrameChg chg="add del">
          <ac:chgData name="Rohan Talkad" userId="188e7dbfaa9a1b1d" providerId="Windows Live" clId="Web-{8BBC7C68-CC8C-43B1-8E86-EA83FAA368D1}" dt="2019-06-05T02:10:30.253" v="1220"/>
          <ac:graphicFrameMkLst>
            <pc:docMk/>
            <pc:sldMk cId="3572470667" sldId="299"/>
            <ac:graphicFrameMk id="200" creationId="{01D9D48D-7668-44D1-841A-212A176BCEA4}"/>
          </ac:graphicFrameMkLst>
        </pc:graphicFrameChg>
      </pc:sldChg>
      <pc:sldChg chg="addSp modSp mod setBg">
        <pc:chgData name="Rohan Talkad" userId="188e7dbfaa9a1b1d" providerId="Windows Live" clId="Web-{8BBC7C68-CC8C-43B1-8E86-EA83FAA368D1}" dt="2019-06-05T03:00:43.239" v="1435"/>
        <pc:sldMkLst>
          <pc:docMk/>
          <pc:sldMk cId="1579276155" sldId="300"/>
        </pc:sldMkLst>
        <pc:spChg chg="mod">
          <ac:chgData name="Rohan Talkad" userId="188e7dbfaa9a1b1d" providerId="Windows Live" clId="Web-{8BBC7C68-CC8C-43B1-8E86-EA83FAA368D1}" dt="2019-06-05T03:00:43.239" v="1435"/>
          <ac:spMkLst>
            <pc:docMk/>
            <pc:sldMk cId="1579276155" sldId="300"/>
            <ac:spMk id="2" creationId="{00000000-0000-0000-0000-000000000000}"/>
          </ac:spMkLst>
        </pc:spChg>
        <pc:spChg chg="add">
          <ac:chgData name="Rohan Talkad" userId="188e7dbfaa9a1b1d" providerId="Windows Live" clId="Web-{8BBC7C68-CC8C-43B1-8E86-EA83FAA368D1}" dt="2019-06-05T03:00:43.239" v="1435"/>
          <ac:spMkLst>
            <pc:docMk/>
            <pc:sldMk cId="1579276155" sldId="300"/>
            <ac:spMk id="7" creationId="{6F9EB9F2-07E2-4D64-BBD8-BB5B217F1218}"/>
          </ac:spMkLst>
        </pc:spChg>
        <pc:cxnChg chg="add">
          <ac:chgData name="Rohan Talkad" userId="188e7dbfaa9a1b1d" providerId="Windows Live" clId="Web-{8BBC7C68-CC8C-43B1-8E86-EA83FAA368D1}" dt="2019-06-05T03:00:43.239" v="1435"/>
          <ac:cxnSpMkLst>
            <pc:docMk/>
            <pc:sldMk cId="1579276155" sldId="300"/>
            <ac:cxnSpMk id="9" creationId="{F0C57C7C-DFE9-4A1E-B7A9-DF40E63366BB}"/>
          </ac:cxnSpMkLst>
        </pc:cxnChg>
      </pc:sldChg>
      <pc:sldChg chg="modSp">
        <pc:chgData name="Rohan Talkad" userId="188e7dbfaa9a1b1d" providerId="Windows Live" clId="Web-{8BBC7C68-CC8C-43B1-8E86-EA83FAA368D1}" dt="2019-06-05T01:53:30.589" v="575" actId="20577"/>
        <pc:sldMkLst>
          <pc:docMk/>
          <pc:sldMk cId="918799135" sldId="302"/>
        </pc:sldMkLst>
        <pc:spChg chg="mod">
          <ac:chgData name="Rohan Talkad" userId="188e7dbfaa9a1b1d" providerId="Windows Live" clId="Web-{8BBC7C68-CC8C-43B1-8E86-EA83FAA368D1}" dt="2019-06-05T01:53:30.589" v="575" actId="20577"/>
          <ac:spMkLst>
            <pc:docMk/>
            <pc:sldMk cId="918799135" sldId="302"/>
            <ac:spMk id="2" creationId="{00000000-0000-0000-0000-000000000000}"/>
          </ac:spMkLst>
        </pc:spChg>
      </pc:sldChg>
      <pc:sldChg chg="modSp ord">
        <pc:chgData name="Rohan Talkad" userId="188e7dbfaa9a1b1d" providerId="Windows Live" clId="Web-{8BBC7C68-CC8C-43B1-8E86-EA83FAA368D1}" dt="2019-06-05T03:37:01.707" v="1611" actId="1076"/>
        <pc:sldMkLst>
          <pc:docMk/>
          <pc:sldMk cId="3470180321" sldId="303"/>
        </pc:sldMkLst>
        <pc:spChg chg="mod">
          <ac:chgData name="Rohan Talkad" userId="188e7dbfaa9a1b1d" providerId="Windows Live" clId="Web-{8BBC7C68-CC8C-43B1-8E86-EA83FAA368D1}" dt="2019-06-05T03:37:01.707" v="1611" actId="1076"/>
          <ac:spMkLst>
            <pc:docMk/>
            <pc:sldMk cId="3470180321" sldId="303"/>
            <ac:spMk id="2" creationId="{75D9B889-AE9F-4568-BBBC-33820F3B70B3}"/>
          </ac:spMkLst>
        </pc:spChg>
      </pc:sldChg>
      <pc:sldChg chg="addSp delSp modSp mod ord setBg setClrOvrMap">
        <pc:chgData name="Rohan Talkad" userId="188e7dbfaa9a1b1d" providerId="Windows Live" clId="Web-{8BBC7C68-CC8C-43B1-8E86-EA83FAA368D1}" dt="2019-06-05T02:06:06.860" v="1182" actId="20577"/>
        <pc:sldMkLst>
          <pc:docMk/>
          <pc:sldMk cId="2983272484" sldId="304"/>
        </pc:sldMkLst>
        <pc:spChg chg="mod">
          <ac:chgData name="Rohan Talkad" userId="188e7dbfaa9a1b1d" providerId="Windows Live" clId="Web-{8BBC7C68-CC8C-43B1-8E86-EA83FAA368D1}" dt="2019-06-05T01:59:58.545" v="618"/>
          <ac:spMkLst>
            <pc:docMk/>
            <pc:sldMk cId="2983272484" sldId="304"/>
            <ac:spMk id="2" creationId="{6E36BF76-8B24-422C-9A07-5B05F98DEF5C}"/>
          </ac:spMkLst>
        </pc:spChg>
        <pc:spChg chg="add">
          <ac:chgData name="Rohan Talkad" userId="188e7dbfaa9a1b1d" providerId="Windows Live" clId="Web-{8BBC7C68-CC8C-43B1-8E86-EA83FAA368D1}" dt="2019-06-05T01:59:58.545" v="618"/>
          <ac:spMkLst>
            <pc:docMk/>
            <pc:sldMk cId="2983272484" sldId="304"/>
            <ac:spMk id="6" creationId="{9228552E-C8B1-4A80-8448-0787CE0FC704}"/>
          </ac:spMkLst>
        </pc:spChg>
        <pc:spChg chg="add del">
          <ac:chgData name="Rohan Talkad" userId="188e7dbfaa9a1b1d" providerId="Windows Live" clId="Web-{8BBC7C68-CC8C-43B1-8E86-EA83FAA368D1}" dt="2019-06-05T01:59:58.498" v="617"/>
          <ac:spMkLst>
            <pc:docMk/>
            <pc:sldMk cId="2983272484" sldId="304"/>
            <ac:spMk id="9" creationId="{7D865C22-5CB4-416B-B96A-F4FCF51F8EA6}"/>
          </ac:spMkLst>
        </pc:spChg>
        <pc:spChg chg="add mod">
          <ac:chgData name="Rohan Talkad" userId="188e7dbfaa9a1b1d" providerId="Windows Live" clId="Web-{8BBC7C68-CC8C-43B1-8E86-EA83FAA368D1}" dt="2019-06-05T02:06:06.860" v="1182" actId="20577"/>
          <ac:spMkLst>
            <pc:docMk/>
            <pc:sldMk cId="2983272484" sldId="304"/>
            <ac:spMk id="10" creationId="{912D4E93-A4AB-4D5E-8407-480CB346873A}"/>
          </ac:spMkLst>
        </pc:spChg>
        <pc:spChg chg="add del">
          <ac:chgData name="Rohan Talkad" userId="188e7dbfaa9a1b1d" providerId="Windows Live" clId="Web-{8BBC7C68-CC8C-43B1-8E86-EA83FAA368D1}" dt="2019-06-05T01:59:58.498" v="617"/>
          <ac:spMkLst>
            <pc:docMk/>
            <pc:sldMk cId="2983272484" sldId="304"/>
            <ac:spMk id="12" creationId="{3CD9DF72-87A3-404E-A828-84CBF11A8303}"/>
          </ac:spMkLst>
        </pc:spChg>
        <pc:picChg chg="add del">
          <ac:chgData name="Rohan Talkad" userId="188e7dbfaa9a1b1d" providerId="Windows Live" clId="Web-{8BBC7C68-CC8C-43B1-8E86-EA83FAA368D1}" dt="2019-06-05T01:59:58.545" v="618"/>
          <ac:picMkLst>
            <pc:docMk/>
            <pc:sldMk cId="2983272484" sldId="304"/>
            <ac:picMk id="4" creationId="{0FEE94E4-0A07-45A7-B378-7F1E54EF2862}"/>
          </ac:picMkLst>
        </pc:picChg>
        <pc:picChg chg="add del">
          <ac:chgData name="Rohan Talkad" userId="188e7dbfaa9a1b1d" providerId="Windows Live" clId="Web-{8BBC7C68-CC8C-43B1-8E86-EA83FAA368D1}" dt="2019-06-05T01:59:58.498" v="617"/>
          <ac:picMkLst>
            <pc:docMk/>
            <pc:sldMk cId="2983272484" sldId="304"/>
            <ac:picMk id="7" creationId="{0FEE94E4-0A07-45A7-B378-7F1E54EF2862}"/>
          </ac:picMkLst>
        </pc:picChg>
        <pc:picChg chg="add">
          <ac:chgData name="Rohan Talkad" userId="188e7dbfaa9a1b1d" providerId="Windows Live" clId="Web-{8BBC7C68-CC8C-43B1-8E86-EA83FAA368D1}" dt="2019-06-05T01:59:58.545" v="618"/>
          <ac:picMkLst>
            <pc:docMk/>
            <pc:sldMk cId="2983272484" sldId="304"/>
            <ac:picMk id="8" creationId="{0FEE94E4-0A07-45A7-B378-7F1E54EF2862}"/>
          </ac:picMkLst>
        </pc:picChg>
        <pc:cxnChg chg="add del">
          <ac:chgData name="Rohan Talkad" userId="188e7dbfaa9a1b1d" providerId="Windows Live" clId="Web-{8BBC7C68-CC8C-43B1-8E86-EA83FAA368D1}" dt="2019-06-05T01:59:58.498" v="617"/>
          <ac:cxnSpMkLst>
            <pc:docMk/>
            <pc:sldMk cId="2983272484" sldId="304"/>
            <ac:cxnSpMk id="14" creationId="{20E3A342-4D61-4E3F-AF90-1AB42AEB96CC}"/>
          </ac:cxnSpMkLst>
        </pc:cxnChg>
      </pc:sldChg>
      <pc:sldChg chg="addSp delSp modSp new mod ord setBg">
        <pc:chgData name="Rohan Talkad" userId="188e7dbfaa9a1b1d" providerId="Windows Live" clId="Web-{8BBC7C68-CC8C-43B1-8E86-EA83FAA368D1}" dt="2019-06-05T03:48:00.773" v="1797"/>
        <pc:sldMkLst>
          <pc:docMk/>
          <pc:sldMk cId="1662802626" sldId="305"/>
        </pc:sldMkLst>
        <pc:spChg chg="del">
          <ac:chgData name="Rohan Talkad" userId="188e7dbfaa9a1b1d" providerId="Windows Live" clId="Web-{8BBC7C68-CC8C-43B1-8E86-EA83FAA368D1}" dt="2019-06-05T01:54:22.120" v="582"/>
          <ac:spMkLst>
            <pc:docMk/>
            <pc:sldMk cId="1662802626" sldId="305"/>
            <ac:spMk id="2" creationId="{80A0FC09-CEDD-4405-81D8-A4C56230DDAF}"/>
          </ac:spMkLst>
        </pc:spChg>
        <pc:spChg chg="del">
          <ac:chgData name="Rohan Talkad" userId="188e7dbfaa9a1b1d" providerId="Windows Live" clId="Web-{8BBC7C68-CC8C-43B1-8E86-EA83FAA368D1}" dt="2019-06-05T01:54:15.917" v="579"/>
          <ac:spMkLst>
            <pc:docMk/>
            <pc:sldMk cId="1662802626" sldId="305"/>
            <ac:spMk id="3" creationId="{7DCD412E-71CA-467A-AAD4-F166980A7539}"/>
          </ac:spMkLst>
        </pc:spChg>
        <pc:spChg chg="add">
          <ac:chgData name="Rohan Talkad" userId="188e7dbfaa9a1b1d" providerId="Windows Live" clId="Web-{8BBC7C68-CC8C-43B1-8E86-EA83FAA368D1}" dt="2019-06-05T03:02:42.615" v="1475"/>
          <ac:spMkLst>
            <pc:docMk/>
            <pc:sldMk cId="1662802626" sldId="305"/>
            <ac:spMk id="9" creationId="{32BC26D8-82FB-445E-AA49-62A77D7C1EE0}"/>
          </ac:spMkLst>
        </pc:spChg>
        <pc:spChg chg="add">
          <ac:chgData name="Rohan Talkad" userId="188e7dbfaa9a1b1d" providerId="Windows Live" clId="Web-{8BBC7C68-CC8C-43B1-8E86-EA83FAA368D1}" dt="2019-06-05T03:02:42.615" v="1475"/>
          <ac:spMkLst>
            <pc:docMk/>
            <pc:sldMk cId="1662802626" sldId="305"/>
            <ac:spMk id="11" creationId="{CB44330D-EA18-4254-AA95-EB49948539B8}"/>
          </ac:spMkLst>
        </pc:spChg>
        <pc:picChg chg="add mod ord">
          <ac:chgData name="Rohan Talkad" userId="188e7dbfaa9a1b1d" providerId="Windows Live" clId="Web-{8BBC7C68-CC8C-43B1-8E86-EA83FAA368D1}" dt="2019-06-05T03:02:42.615" v="1475"/>
          <ac:picMkLst>
            <pc:docMk/>
            <pc:sldMk cId="1662802626" sldId="305"/>
            <ac:picMk id="4" creationId="{E0601DA3-CB6B-4900-8649-878C2744F278}"/>
          </ac:picMkLst>
        </pc:picChg>
      </pc:sldChg>
      <pc:sldChg chg="addSp delSp modSp new mod setBg">
        <pc:chgData name="Rohan Talkad" userId="188e7dbfaa9a1b1d" providerId="Windows Live" clId="Web-{8BBC7C68-CC8C-43B1-8E86-EA83FAA368D1}" dt="2019-06-05T03:51:22.336" v="1833"/>
        <pc:sldMkLst>
          <pc:docMk/>
          <pc:sldMk cId="1458606098" sldId="306"/>
        </pc:sldMkLst>
        <pc:spChg chg="mod">
          <ac:chgData name="Rohan Talkad" userId="188e7dbfaa9a1b1d" providerId="Windows Live" clId="Web-{8BBC7C68-CC8C-43B1-8E86-EA83FAA368D1}" dt="2019-06-05T03:47:10.179" v="1788"/>
          <ac:spMkLst>
            <pc:docMk/>
            <pc:sldMk cId="1458606098" sldId="306"/>
            <ac:spMk id="2" creationId="{A5F7CE0E-604D-4345-8274-14304FC090E8}"/>
          </ac:spMkLst>
        </pc:spChg>
        <pc:spChg chg="del">
          <ac:chgData name="Rohan Talkad" userId="188e7dbfaa9a1b1d" providerId="Windows Live" clId="Web-{8BBC7C68-CC8C-43B1-8E86-EA83FAA368D1}" dt="2019-06-05T03:42:48.506" v="1753"/>
          <ac:spMkLst>
            <pc:docMk/>
            <pc:sldMk cId="1458606098" sldId="306"/>
            <ac:spMk id="3" creationId="{E6537430-43A6-43B0-840F-EAD8BC9C752C}"/>
          </ac:spMkLst>
        </pc:spChg>
        <pc:spChg chg="add">
          <ac:chgData name="Rohan Talkad" userId="188e7dbfaa9a1b1d" providerId="Windows Live" clId="Web-{8BBC7C68-CC8C-43B1-8E86-EA83FAA368D1}" dt="2019-06-05T03:47:10.179" v="1788"/>
          <ac:spMkLst>
            <pc:docMk/>
            <pc:sldMk cId="1458606098" sldId="306"/>
            <ac:spMk id="7" creationId="{23962611-DFD5-4092-AAFD-559E3DFCE2C9}"/>
          </ac:spMkLst>
        </pc:spChg>
        <pc:picChg chg="add del mod">
          <ac:chgData name="Rohan Talkad" userId="188e7dbfaa9a1b1d" providerId="Windows Live" clId="Web-{8BBC7C68-CC8C-43B1-8E86-EA83FAA368D1}" dt="2019-06-05T03:51:22.336" v="1833"/>
          <ac:picMkLst>
            <pc:docMk/>
            <pc:sldMk cId="1458606098" sldId="306"/>
            <ac:picMk id="4" creationId="{4E99F295-FCDE-4C24-B624-2171A153C845}"/>
          </ac:picMkLst>
        </pc:picChg>
        <pc:picChg chg="add">
          <ac:chgData name="Rohan Talkad" userId="188e7dbfaa9a1b1d" providerId="Windows Live" clId="Web-{8BBC7C68-CC8C-43B1-8E86-EA83FAA368D1}" dt="2019-06-05T03:47:10.179" v="1788"/>
          <ac:picMkLst>
            <pc:docMk/>
            <pc:sldMk cId="1458606098" sldId="306"/>
            <ac:picMk id="9" creationId="{2270F1FA-0425-408F-9861-80BF5AFB276D}"/>
          </ac:picMkLst>
        </pc:picChg>
      </pc:sldChg>
      <pc:sldChg chg="add replId">
        <pc:chgData name="Rohan Talkad" userId="188e7dbfaa9a1b1d" providerId="Windows Live" clId="Web-{8BBC7C68-CC8C-43B1-8E86-EA83FAA368D1}" dt="2019-06-05T03:44:08.163" v="1762"/>
        <pc:sldMkLst>
          <pc:docMk/>
          <pc:sldMk cId="1311393286" sldId="307"/>
        </pc:sldMkLst>
      </pc:sldChg>
    </pc:docChg>
  </pc:docChgLst>
  <pc:docChgLst>
    <pc:chgData name="Rohan Talkad" userId="188e7dbfaa9a1b1d" providerId="Windows Live" clId="Web-{CF8B9882-7888-4815-A023-FB4B6B8E88A5}"/>
    <pc:docChg chg="modSld sldOrd">
      <pc:chgData name="Rohan Talkad" userId="188e7dbfaa9a1b1d" providerId="Windows Live" clId="Web-{CF8B9882-7888-4815-A023-FB4B6B8E88A5}" dt="2019-06-05T04:03:05.362" v="5"/>
      <pc:docMkLst>
        <pc:docMk/>
      </pc:docMkLst>
      <pc:sldChg chg="ord">
        <pc:chgData name="Rohan Talkad" userId="188e7dbfaa9a1b1d" providerId="Windows Live" clId="Web-{CF8B9882-7888-4815-A023-FB4B6B8E88A5}" dt="2019-06-05T04:03:05.362" v="5"/>
        <pc:sldMkLst>
          <pc:docMk/>
          <pc:sldMk cId="2546174620" sldId="268"/>
        </pc:sldMkLst>
      </pc:sldChg>
      <pc:sldChg chg="addSp modSp">
        <pc:chgData name="Rohan Talkad" userId="188e7dbfaa9a1b1d" providerId="Windows Live" clId="Web-{CF8B9882-7888-4815-A023-FB4B6B8E88A5}" dt="2019-06-05T04:02:28.627" v="4"/>
        <pc:sldMkLst>
          <pc:docMk/>
          <pc:sldMk cId="2386126827" sldId="288"/>
        </pc:sldMkLst>
        <pc:spChg chg="mod">
          <ac:chgData name="Rohan Talkad" userId="188e7dbfaa9a1b1d" providerId="Windows Live" clId="Web-{CF8B9882-7888-4815-A023-FB4B6B8E88A5}" dt="2019-06-05T04:02:28.627" v="4"/>
          <ac:spMkLst>
            <pc:docMk/>
            <pc:sldMk cId="2386126827" sldId="288"/>
            <ac:spMk id="2" creationId="{7AA95C8B-0C57-4075-AC89-2B3FD20F74A0}"/>
          </ac:spMkLst>
        </pc:spChg>
        <pc:spChg chg="add">
          <ac:chgData name="Rohan Talkad" userId="188e7dbfaa9a1b1d" providerId="Windows Live" clId="Web-{CF8B9882-7888-4815-A023-FB4B6B8E88A5}" dt="2019-06-05T04:02:28.627" v="4"/>
          <ac:spMkLst>
            <pc:docMk/>
            <pc:sldMk cId="2386126827" sldId="288"/>
            <ac:spMk id="7" creationId="{46C2E80F-49A6-4372-B103-219D417A55ED}"/>
          </ac:spMkLst>
        </pc:spChg>
        <pc:graphicFrameChg chg="mod modGraphic">
          <ac:chgData name="Rohan Talkad" userId="188e7dbfaa9a1b1d" providerId="Windows Live" clId="Web-{CF8B9882-7888-4815-A023-FB4B6B8E88A5}" dt="2019-06-05T04:02:28.627" v="4"/>
          <ac:graphicFrameMkLst>
            <pc:docMk/>
            <pc:sldMk cId="2386126827" sldId="288"/>
            <ac:graphicFrameMk id="5" creationId="{71EEE4FA-07FA-4150-9DBF-9A4C350EAF55}"/>
          </ac:graphicFrameMkLst>
        </pc:graphicFrameChg>
      </pc:sldChg>
    </pc:docChg>
  </pc:docChgLst>
  <pc:docChgLst>
    <pc:chgData name="Rohan Talkad" userId="188e7dbfaa9a1b1d" providerId="Windows Live" clId="Web-{C3F6DF36-5067-4C3A-B6A5-71530C93CF65}"/>
    <pc:docChg chg="modSld">
      <pc:chgData name="Rohan Talkad" userId="188e7dbfaa9a1b1d" providerId="Windows Live" clId="Web-{C3F6DF36-5067-4C3A-B6A5-71530C93CF65}" dt="2019-06-05T01:21:48.887" v="12" actId="20577"/>
      <pc:docMkLst>
        <pc:docMk/>
      </pc:docMkLst>
      <pc:sldChg chg="modSp">
        <pc:chgData name="Rohan Talkad" userId="188e7dbfaa9a1b1d" providerId="Windows Live" clId="Web-{C3F6DF36-5067-4C3A-B6A5-71530C93CF65}" dt="2019-06-05T01:21:29.792" v="3" actId="20577"/>
        <pc:sldMkLst>
          <pc:docMk/>
          <pc:sldMk cId="3724656857" sldId="274"/>
        </pc:sldMkLst>
        <pc:spChg chg="mod">
          <ac:chgData name="Rohan Talkad" userId="188e7dbfaa9a1b1d" providerId="Windows Live" clId="Web-{C3F6DF36-5067-4C3A-B6A5-71530C93CF65}" dt="2019-06-05T01:21:29.792" v="3" actId="20577"/>
          <ac:spMkLst>
            <pc:docMk/>
            <pc:sldMk cId="3724656857" sldId="274"/>
            <ac:spMk id="2" creationId="{8BA2EFA6-6A15-40C5-86A6-8F359327C997}"/>
          </ac:spMkLst>
        </pc:spChg>
        <pc:spChg chg="mod">
          <ac:chgData name="Rohan Talkad" userId="188e7dbfaa9a1b1d" providerId="Windows Live" clId="Web-{C3F6DF36-5067-4C3A-B6A5-71530C93CF65}" dt="2019-06-05T01:20:58.509" v="0" actId="20577"/>
          <ac:spMkLst>
            <pc:docMk/>
            <pc:sldMk cId="3724656857" sldId="274"/>
            <ac:spMk id="3" creationId="{778BFED0-4917-487C-AE8D-49550C7ADD42}"/>
          </ac:spMkLst>
        </pc:spChg>
      </pc:sldChg>
      <pc:sldChg chg="modSp">
        <pc:chgData name="Rohan Talkad" userId="188e7dbfaa9a1b1d" providerId="Windows Live" clId="Web-{C3F6DF36-5067-4C3A-B6A5-71530C93CF65}" dt="2019-06-05T01:21:47.199" v="10" actId="20577"/>
        <pc:sldMkLst>
          <pc:docMk/>
          <pc:sldMk cId="3577787243" sldId="286"/>
        </pc:sldMkLst>
        <pc:spChg chg="mod">
          <ac:chgData name="Rohan Talkad" userId="188e7dbfaa9a1b1d" providerId="Windows Live" clId="Web-{C3F6DF36-5067-4C3A-B6A5-71530C93CF65}" dt="2019-06-05T01:21:47.199" v="10" actId="20577"/>
          <ac:spMkLst>
            <pc:docMk/>
            <pc:sldMk cId="3577787243" sldId="286"/>
            <ac:spMk id="3" creationId="{FFB3BB1B-9DA3-47DC-BF7D-9551C477376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svg"/><Relationship Id="rId1" Type="http://schemas.openxmlformats.org/officeDocument/2006/relationships/image" Target="../media/image10.png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svg"/><Relationship Id="rId1" Type="http://schemas.openxmlformats.org/officeDocument/2006/relationships/image" Target="../media/image22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svg"/><Relationship Id="rId1" Type="http://schemas.openxmlformats.org/officeDocument/2006/relationships/image" Target="../media/image25.png"/><Relationship Id="rId4" Type="http://schemas.openxmlformats.org/officeDocument/2006/relationships/image" Target="../media/image3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svg"/><Relationship Id="rId1" Type="http://schemas.openxmlformats.org/officeDocument/2006/relationships/image" Target="../media/image26.png"/><Relationship Id="rId4" Type="http://schemas.openxmlformats.org/officeDocument/2006/relationships/image" Target="../media/image1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svg"/><Relationship Id="rId1" Type="http://schemas.openxmlformats.org/officeDocument/2006/relationships/image" Target="../media/image28.png"/><Relationship Id="rId6" Type="http://schemas.openxmlformats.org/officeDocument/2006/relationships/image" Target="../media/image52.svg"/><Relationship Id="rId5" Type="http://schemas.openxmlformats.org/officeDocument/2006/relationships/image" Target="../media/image30.png"/><Relationship Id="rId4" Type="http://schemas.openxmlformats.org/officeDocument/2006/relationships/image" Target="../media/image5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4.svg"/><Relationship Id="rId1" Type="http://schemas.openxmlformats.org/officeDocument/2006/relationships/image" Target="../media/image31.png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svg"/><Relationship Id="rId1" Type="http://schemas.openxmlformats.org/officeDocument/2006/relationships/image" Target="../media/image10.png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svg"/><Relationship Id="rId1" Type="http://schemas.openxmlformats.org/officeDocument/2006/relationships/image" Target="../media/image22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svg"/><Relationship Id="rId1" Type="http://schemas.openxmlformats.org/officeDocument/2006/relationships/image" Target="../media/image25.png"/><Relationship Id="rId4" Type="http://schemas.openxmlformats.org/officeDocument/2006/relationships/image" Target="../media/image3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svg"/><Relationship Id="rId1" Type="http://schemas.openxmlformats.org/officeDocument/2006/relationships/image" Target="../media/image26.png"/><Relationship Id="rId4" Type="http://schemas.openxmlformats.org/officeDocument/2006/relationships/image" Target="../media/image1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svg"/><Relationship Id="rId1" Type="http://schemas.openxmlformats.org/officeDocument/2006/relationships/image" Target="../media/image28.png"/><Relationship Id="rId6" Type="http://schemas.openxmlformats.org/officeDocument/2006/relationships/image" Target="../media/image52.svg"/><Relationship Id="rId5" Type="http://schemas.openxmlformats.org/officeDocument/2006/relationships/image" Target="../media/image30.png"/><Relationship Id="rId4" Type="http://schemas.openxmlformats.org/officeDocument/2006/relationships/image" Target="../media/image5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4.svg"/><Relationship Id="rId1" Type="http://schemas.openxmlformats.org/officeDocument/2006/relationships/image" Target="../media/image31.png"/><Relationship Id="rId6" Type="http://schemas.openxmlformats.org/officeDocument/2006/relationships/image" Target="../media/image58.svg"/><Relationship Id="rId5" Type="http://schemas.openxmlformats.org/officeDocument/2006/relationships/image" Target="../media/image33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B880C4-EF27-479E-ABC6-D33BB912BD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700B69B-EA6A-4612-A3DB-E009A626D8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You’ll gain a better appreciation of how software and hardware are crucially linked together</a:t>
          </a:r>
          <a:r>
            <a:rPr lang="en-US"/>
            <a:t>.</a:t>
          </a:r>
        </a:p>
      </dgm:t>
    </dgm:pt>
    <dgm:pt modelId="{9FD883A0-E9AE-44E4-B0F3-07471086F3AD}" type="parTrans" cxnId="{C331F0A3-BDF2-4648-9583-A90EE5497240}">
      <dgm:prSet/>
      <dgm:spPr/>
      <dgm:t>
        <a:bodyPr/>
        <a:lstStyle/>
        <a:p>
          <a:endParaRPr lang="en-US"/>
        </a:p>
      </dgm:t>
    </dgm:pt>
    <dgm:pt modelId="{E6DD9542-BD81-4DD4-81FD-5A7875C3AC22}" type="sibTrans" cxnId="{C331F0A3-BDF2-4648-9583-A90EE5497240}">
      <dgm:prSet/>
      <dgm:spPr/>
      <dgm:t>
        <a:bodyPr/>
        <a:lstStyle/>
        <a:p>
          <a:endParaRPr lang="en-US"/>
        </a:p>
      </dgm:t>
    </dgm:pt>
    <dgm:pt modelId="{18A3D06B-3A8C-4C9F-A429-1AFB5B1B5E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You’ll get a feel for the university lab experience and its focus on teamwork and collaboration.</a:t>
          </a:r>
        </a:p>
      </dgm:t>
    </dgm:pt>
    <dgm:pt modelId="{68FB37A5-8276-4E65-B3BB-9C0778AC8D38}" type="parTrans" cxnId="{E0AFE8D9-F52C-4417-BB3A-E226A0621B36}">
      <dgm:prSet/>
      <dgm:spPr/>
      <dgm:t>
        <a:bodyPr/>
        <a:lstStyle/>
        <a:p>
          <a:endParaRPr lang="en-US"/>
        </a:p>
      </dgm:t>
    </dgm:pt>
    <dgm:pt modelId="{0CCB39BD-663F-4C56-AF56-C16488E1924D}" type="sibTrans" cxnId="{E0AFE8D9-F52C-4417-BB3A-E226A0621B36}">
      <dgm:prSet/>
      <dgm:spPr/>
      <dgm:t>
        <a:bodyPr/>
        <a:lstStyle/>
        <a:p>
          <a:endParaRPr lang="en-US"/>
        </a:p>
      </dgm:t>
    </dgm:pt>
    <dgm:pt modelId="{6E001850-D095-44BF-8DE1-4396313D91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You’ll be exposed to the powerful technology of Arduino, a set C/C++ functions used to program devices.</a:t>
          </a:r>
        </a:p>
      </dgm:t>
    </dgm:pt>
    <dgm:pt modelId="{F43258DA-CD6B-497A-A653-10F5BC7EBB01}" type="parTrans" cxnId="{3A45FC07-7DA7-44E1-8DD5-8DF79BC9B257}">
      <dgm:prSet/>
      <dgm:spPr/>
      <dgm:t>
        <a:bodyPr/>
        <a:lstStyle/>
        <a:p>
          <a:endParaRPr lang="en-US"/>
        </a:p>
      </dgm:t>
    </dgm:pt>
    <dgm:pt modelId="{0596C3D0-D709-4398-A1B1-1EB179F01524}" type="sibTrans" cxnId="{3A45FC07-7DA7-44E1-8DD5-8DF79BC9B257}">
      <dgm:prSet/>
      <dgm:spPr/>
      <dgm:t>
        <a:bodyPr/>
        <a:lstStyle/>
        <a:p>
          <a:endParaRPr lang="en-US"/>
        </a:p>
      </dgm:t>
    </dgm:pt>
    <dgm:pt modelId="{0A45A443-C010-4EC9-A78E-3E22BDCFDD03}" type="pres">
      <dgm:prSet presAssocID="{9EB880C4-EF27-479E-ABC6-D33BB912BD1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F899B5-5607-4B36-A92D-D78ABC347CE7}" type="pres">
      <dgm:prSet presAssocID="{2700B69B-EA6A-4612-A3DB-E009A626D851}" presName="compNode" presStyleCnt="0"/>
      <dgm:spPr/>
    </dgm:pt>
    <dgm:pt modelId="{9D9F963A-CA74-4842-BCEF-C92A50962A53}" type="pres">
      <dgm:prSet presAssocID="{2700B69B-EA6A-4612-A3DB-E009A626D851}" presName="bgRect" presStyleLbl="bgShp" presStyleIdx="0" presStyleCnt="3"/>
      <dgm:spPr/>
    </dgm:pt>
    <dgm:pt modelId="{AFD7E6B3-C1E5-4BE9-85AF-69A4498628E4}" type="pres">
      <dgm:prSet presAssocID="{2700B69B-EA6A-4612-A3DB-E009A626D8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D253452-D935-4407-A6D7-A6AA93B3C600}" type="pres">
      <dgm:prSet presAssocID="{2700B69B-EA6A-4612-A3DB-E009A626D851}" presName="spaceRect" presStyleCnt="0"/>
      <dgm:spPr/>
    </dgm:pt>
    <dgm:pt modelId="{30225D7A-8A5A-4D7C-8BD0-D2487E963D67}" type="pres">
      <dgm:prSet presAssocID="{2700B69B-EA6A-4612-A3DB-E009A626D851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0560959-2B48-43F1-86E1-84C328416FD0}" type="pres">
      <dgm:prSet presAssocID="{E6DD9542-BD81-4DD4-81FD-5A7875C3AC22}" presName="sibTrans" presStyleCnt="0"/>
      <dgm:spPr/>
    </dgm:pt>
    <dgm:pt modelId="{6D45F854-10E7-4818-8BBC-4563DFEA7901}" type="pres">
      <dgm:prSet presAssocID="{18A3D06B-3A8C-4C9F-A429-1AFB5B1B5EB9}" presName="compNode" presStyleCnt="0"/>
      <dgm:spPr/>
    </dgm:pt>
    <dgm:pt modelId="{89262C58-FFB2-44DE-A490-7A2933981D6E}" type="pres">
      <dgm:prSet presAssocID="{18A3D06B-3A8C-4C9F-A429-1AFB5B1B5EB9}" presName="bgRect" presStyleLbl="bgShp" presStyleIdx="1" presStyleCnt="3"/>
      <dgm:spPr/>
    </dgm:pt>
    <dgm:pt modelId="{C554986D-38C2-4492-978B-109135F6BCD1}" type="pres">
      <dgm:prSet presAssocID="{18A3D06B-3A8C-4C9F-A429-1AFB5B1B5EB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E89DDD0-7D4E-4507-9F32-2B43D28BC8BC}" type="pres">
      <dgm:prSet presAssocID="{18A3D06B-3A8C-4C9F-A429-1AFB5B1B5EB9}" presName="spaceRect" presStyleCnt="0"/>
      <dgm:spPr/>
    </dgm:pt>
    <dgm:pt modelId="{35A47BA6-403F-4C84-8A3A-61D02718CBD4}" type="pres">
      <dgm:prSet presAssocID="{18A3D06B-3A8C-4C9F-A429-1AFB5B1B5EB9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2E9F18E-7390-45F9-9AF9-1DA1067F7DBF}" type="pres">
      <dgm:prSet presAssocID="{0CCB39BD-663F-4C56-AF56-C16488E1924D}" presName="sibTrans" presStyleCnt="0"/>
      <dgm:spPr/>
    </dgm:pt>
    <dgm:pt modelId="{DB1DC452-E4E1-439E-86DF-4DD56055986C}" type="pres">
      <dgm:prSet presAssocID="{6E001850-D095-44BF-8DE1-4396313D910C}" presName="compNode" presStyleCnt="0"/>
      <dgm:spPr/>
    </dgm:pt>
    <dgm:pt modelId="{71773C3D-4EE7-4CF9-81AE-3D76B7E96F70}" type="pres">
      <dgm:prSet presAssocID="{6E001850-D095-44BF-8DE1-4396313D910C}" presName="bgRect" presStyleLbl="bgShp" presStyleIdx="2" presStyleCnt="3"/>
      <dgm:spPr/>
      <dgm:t>
        <a:bodyPr/>
        <a:lstStyle/>
        <a:p>
          <a:endParaRPr lang="en-US"/>
        </a:p>
      </dgm:t>
    </dgm:pt>
    <dgm:pt modelId="{266B7353-8231-424E-B05E-AF27EF478D38}" type="pres">
      <dgm:prSet presAssocID="{6E001850-D095-44BF-8DE1-4396313D91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3BA09D4-FDAB-4390-AE92-81E00E522F74}" type="pres">
      <dgm:prSet presAssocID="{6E001850-D095-44BF-8DE1-4396313D910C}" presName="spaceRect" presStyleCnt="0"/>
      <dgm:spPr/>
    </dgm:pt>
    <dgm:pt modelId="{E2DFAD5B-0B2D-4F20-9970-1548E685080A}" type="pres">
      <dgm:prSet presAssocID="{6E001850-D095-44BF-8DE1-4396313D910C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7A22FBC-A537-4402-998C-12011A8F1BC5}" type="presOf" srcId="{2700B69B-EA6A-4612-A3DB-E009A626D851}" destId="{30225D7A-8A5A-4D7C-8BD0-D2487E963D67}" srcOrd="0" destOrd="0" presId="urn:microsoft.com/office/officeart/2018/2/layout/IconVerticalSolidList"/>
    <dgm:cxn modelId="{3A45FC07-7DA7-44E1-8DD5-8DF79BC9B257}" srcId="{9EB880C4-EF27-479E-ABC6-D33BB912BD17}" destId="{6E001850-D095-44BF-8DE1-4396313D910C}" srcOrd="2" destOrd="0" parTransId="{F43258DA-CD6B-497A-A653-10F5BC7EBB01}" sibTransId="{0596C3D0-D709-4398-A1B1-1EB179F01524}"/>
    <dgm:cxn modelId="{E19A29A1-8528-4FA6-ABCB-688AEC49E421}" type="presOf" srcId="{18A3D06B-3A8C-4C9F-A429-1AFB5B1B5EB9}" destId="{35A47BA6-403F-4C84-8A3A-61D02718CBD4}" srcOrd="0" destOrd="0" presId="urn:microsoft.com/office/officeart/2018/2/layout/IconVerticalSolidList"/>
    <dgm:cxn modelId="{32BD4C71-2FA6-46D7-9E41-7F0E6CCADB47}" type="presOf" srcId="{9EB880C4-EF27-479E-ABC6-D33BB912BD17}" destId="{0A45A443-C010-4EC9-A78E-3E22BDCFDD03}" srcOrd="0" destOrd="0" presId="urn:microsoft.com/office/officeart/2018/2/layout/IconVerticalSolidList"/>
    <dgm:cxn modelId="{E0AFE8D9-F52C-4417-BB3A-E226A0621B36}" srcId="{9EB880C4-EF27-479E-ABC6-D33BB912BD17}" destId="{18A3D06B-3A8C-4C9F-A429-1AFB5B1B5EB9}" srcOrd="1" destOrd="0" parTransId="{68FB37A5-8276-4E65-B3BB-9C0778AC8D38}" sibTransId="{0CCB39BD-663F-4C56-AF56-C16488E1924D}"/>
    <dgm:cxn modelId="{E888B5A4-5246-42D6-B160-78C355A83A8C}" type="presOf" srcId="{6E001850-D095-44BF-8DE1-4396313D910C}" destId="{E2DFAD5B-0B2D-4F20-9970-1548E685080A}" srcOrd="0" destOrd="0" presId="urn:microsoft.com/office/officeart/2018/2/layout/IconVerticalSolidList"/>
    <dgm:cxn modelId="{C331F0A3-BDF2-4648-9583-A90EE5497240}" srcId="{9EB880C4-EF27-479E-ABC6-D33BB912BD17}" destId="{2700B69B-EA6A-4612-A3DB-E009A626D851}" srcOrd="0" destOrd="0" parTransId="{9FD883A0-E9AE-44E4-B0F3-07471086F3AD}" sibTransId="{E6DD9542-BD81-4DD4-81FD-5A7875C3AC22}"/>
    <dgm:cxn modelId="{40DBCEDC-FC0F-4AAB-9A3E-802FC4C13AA5}" type="presParOf" srcId="{0A45A443-C010-4EC9-A78E-3E22BDCFDD03}" destId="{3CF899B5-5607-4B36-A92D-D78ABC347CE7}" srcOrd="0" destOrd="0" presId="urn:microsoft.com/office/officeart/2018/2/layout/IconVerticalSolidList"/>
    <dgm:cxn modelId="{350891E1-80F3-4DBD-8A33-1D37D9CA897D}" type="presParOf" srcId="{3CF899B5-5607-4B36-A92D-D78ABC347CE7}" destId="{9D9F963A-CA74-4842-BCEF-C92A50962A53}" srcOrd="0" destOrd="0" presId="urn:microsoft.com/office/officeart/2018/2/layout/IconVerticalSolidList"/>
    <dgm:cxn modelId="{F4E27EF8-AF5C-45D4-8276-FFBC3DDCB4C2}" type="presParOf" srcId="{3CF899B5-5607-4B36-A92D-D78ABC347CE7}" destId="{AFD7E6B3-C1E5-4BE9-85AF-69A4498628E4}" srcOrd="1" destOrd="0" presId="urn:microsoft.com/office/officeart/2018/2/layout/IconVerticalSolidList"/>
    <dgm:cxn modelId="{00DB8637-981E-48E4-9886-9F0565FC5CE6}" type="presParOf" srcId="{3CF899B5-5607-4B36-A92D-D78ABC347CE7}" destId="{4D253452-D935-4407-A6D7-A6AA93B3C600}" srcOrd="2" destOrd="0" presId="urn:microsoft.com/office/officeart/2018/2/layout/IconVerticalSolidList"/>
    <dgm:cxn modelId="{7D316895-577B-45F4-9B31-B626A9803B48}" type="presParOf" srcId="{3CF899B5-5607-4B36-A92D-D78ABC347CE7}" destId="{30225D7A-8A5A-4D7C-8BD0-D2487E963D67}" srcOrd="3" destOrd="0" presId="urn:microsoft.com/office/officeart/2018/2/layout/IconVerticalSolidList"/>
    <dgm:cxn modelId="{E67774DA-9A9A-4242-8685-5F5121AB492D}" type="presParOf" srcId="{0A45A443-C010-4EC9-A78E-3E22BDCFDD03}" destId="{20560959-2B48-43F1-86E1-84C328416FD0}" srcOrd="1" destOrd="0" presId="urn:microsoft.com/office/officeart/2018/2/layout/IconVerticalSolidList"/>
    <dgm:cxn modelId="{9DE43BBA-35D7-48EA-BBB0-D2A87FE0F2C2}" type="presParOf" srcId="{0A45A443-C010-4EC9-A78E-3E22BDCFDD03}" destId="{6D45F854-10E7-4818-8BBC-4563DFEA7901}" srcOrd="2" destOrd="0" presId="urn:microsoft.com/office/officeart/2018/2/layout/IconVerticalSolidList"/>
    <dgm:cxn modelId="{F9EE49CE-55F1-46DF-BF90-FBCCFE0F29F9}" type="presParOf" srcId="{6D45F854-10E7-4818-8BBC-4563DFEA7901}" destId="{89262C58-FFB2-44DE-A490-7A2933981D6E}" srcOrd="0" destOrd="0" presId="urn:microsoft.com/office/officeart/2018/2/layout/IconVerticalSolidList"/>
    <dgm:cxn modelId="{676EF9FD-03B0-45AF-89AA-12695D20260E}" type="presParOf" srcId="{6D45F854-10E7-4818-8BBC-4563DFEA7901}" destId="{C554986D-38C2-4492-978B-109135F6BCD1}" srcOrd="1" destOrd="0" presId="urn:microsoft.com/office/officeart/2018/2/layout/IconVerticalSolidList"/>
    <dgm:cxn modelId="{EE0ED7B9-D36C-4E9A-A78F-DD8A901A039F}" type="presParOf" srcId="{6D45F854-10E7-4818-8BBC-4563DFEA7901}" destId="{DE89DDD0-7D4E-4507-9F32-2B43D28BC8BC}" srcOrd="2" destOrd="0" presId="urn:microsoft.com/office/officeart/2018/2/layout/IconVerticalSolidList"/>
    <dgm:cxn modelId="{9BE45843-0C87-4F19-A980-1785F5D05D26}" type="presParOf" srcId="{6D45F854-10E7-4818-8BBC-4563DFEA7901}" destId="{35A47BA6-403F-4C84-8A3A-61D02718CBD4}" srcOrd="3" destOrd="0" presId="urn:microsoft.com/office/officeart/2018/2/layout/IconVerticalSolidList"/>
    <dgm:cxn modelId="{AEC45306-24AD-406C-AFA7-82384DC7D3F5}" type="presParOf" srcId="{0A45A443-C010-4EC9-A78E-3E22BDCFDD03}" destId="{52E9F18E-7390-45F9-9AF9-1DA1067F7DBF}" srcOrd="3" destOrd="0" presId="urn:microsoft.com/office/officeart/2018/2/layout/IconVerticalSolidList"/>
    <dgm:cxn modelId="{61A6BB0A-D838-4B28-B2D9-7046390D3F06}" type="presParOf" srcId="{0A45A443-C010-4EC9-A78E-3E22BDCFDD03}" destId="{DB1DC452-E4E1-439E-86DF-4DD56055986C}" srcOrd="4" destOrd="0" presId="urn:microsoft.com/office/officeart/2018/2/layout/IconVerticalSolidList"/>
    <dgm:cxn modelId="{FFB08798-788B-4441-8A61-7E50AC3631AA}" type="presParOf" srcId="{DB1DC452-E4E1-439E-86DF-4DD56055986C}" destId="{71773C3D-4EE7-4CF9-81AE-3D76B7E96F70}" srcOrd="0" destOrd="0" presId="urn:microsoft.com/office/officeart/2018/2/layout/IconVerticalSolidList"/>
    <dgm:cxn modelId="{85BE19BB-5397-44C2-A055-C717692D403D}" type="presParOf" srcId="{DB1DC452-E4E1-439E-86DF-4DD56055986C}" destId="{266B7353-8231-424E-B05E-AF27EF478D38}" srcOrd="1" destOrd="0" presId="urn:microsoft.com/office/officeart/2018/2/layout/IconVerticalSolidList"/>
    <dgm:cxn modelId="{A4926024-ABF4-4F8E-9E48-A2078F1135E1}" type="presParOf" srcId="{DB1DC452-E4E1-439E-86DF-4DD56055986C}" destId="{83BA09D4-FDAB-4390-AE92-81E00E522F74}" srcOrd="2" destOrd="0" presId="urn:microsoft.com/office/officeart/2018/2/layout/IconVerticalSolidList"/>
    <dgm:cxn modelId="{562A823B-8D39-4AD2-BD03-2D329AC440AD}" type="presParOf" srcId="{DB1DC452-E4E1-439E-86DF-4DD56055986C}" destId="{E2DFAD5B-0B2D-4F20-9970-1548E68508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608F8A-5E94-4827-8241-FB39200172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F68F0AD-01AE-4631-8C29-368906736737}">
      <dgm:prSet/>
      <dgm:spPr/>
      <dgm:t>
        <a:bodyPr/>
        <a:lstStyle/>
        <a:p>
          <a:r>
            <a:rPr lang="en-US"/>
            <a:t>Basically, circuits are a way of conveying electricity</a:t>
          </a:r>
        </a:p>
      </dgm:t>
    </dgm:pt>
    <dgm:pt modelId="{1BE0599C-9AA8-4687-BEBD-FAF2E20EAECF}" type="parTrans" cxnId="{B1462F77-848A-4306-B450-459F8906C73A}">
      <dgm:prSet/>
      <dgm:spPr/>
      <dgm:t>
        <a:bodyPr/>
        <a:lstStyle/>
        <a:p>
          <a:endParaRPr lang="en-US"/>
        </a:p>
      </dgm:t>
    </dgm:pt>
    <dgm:pt modelId="{336CB390-1186-49F5-B833-51E5A2BD8A93}" type="sibTrans" cxnId="{B1462F77-848A-4306-B450-459F8906C73A}">
      <dgm:prSet/>
      <dgm:spPr/>
      <dgm:t>
        <a:bodyPr/>
        <a:lstStyle/>
        <a:p>
          <a:endParaRPr lang="en-US"/>
        </a:p>
      </dgm:t>
    </dgm:pt>
    <dgm:pt modelId="{A22C312B-3A0A-4253-8245-37C377A0936D}">
      <dgm:prSet/>
      <dgm:spPr/>
      <dgm:t>
        <a:bodyPr/>
        <a:lstStyle/>
        <a:p>
          <a:r>
            <a:rPr lang="en-US"/>
            <a:t>We ground a circuit to the Earth to prevent static buildup and electrical shock</a:t>
          </a:r>
        </a:p>
      </dgm:t>
    </dgm:pt>
    <dgm:pt modelId="{B08DA1D9-4C8E-4159-A26F-A9367EB6761B}" type="parTrans" cxnId="{02BB38C9-D555-4B1F-8F76-B4B3AA99FA93}">
      <dgm:prSet/>
      <dgm:spPr/>
      <dgm:t>
        <a:bodyPr/>
        <a:lstStyle/>
        <a:p>
          <a:endParaRPr lang="en-US"/>
        </a:p>
      </dgm:t>
    </dgm:pt>
    <dgm:pt modelId="{33CC8518-B81D-438B-AFBC-59BA4C0C0EF4}" type="sibTrans" cxnId="{02BB38C9-D555-4B1F-8F76-B4B3AA99FA93}">
      <dgm:prSet/>
      <dgm:spPr/>
      <dgm:t>
        <a:bodyPr/>
        <a:lstStyle/>
        <a:p>
          <a:endParaRPr lang="en-US"/>
        </a:p>
      </dgm:t>
    </dgm:pt>
    <dgm:pt modelId="{D0037D01-DE7B-4C94-AB83-303C4B2D233F}">
      <dgm:prSet/>
      <dgm:spPr/>
      <dgm:t>
        <a:bodyPr/>
        <a:lstStyle/>
        <a:p>
          <a:r>
            <a:rPr lang="en-US"/>
            <a:t>We also use resistors to reduce the amount of voltage</a:t>
          </a:r>
        </a:p>
      </dgm:t>
    </dgm:pt>
    <dgm:pt modelId="{A5E92B31-0D6B-4DDE-9AF3-D017203026A8}" type="parTrans" cxnId="{B96909C9-1582-4BAF-A8C9-3F2BD8A54010}">
      <dgm:prSet/>
      <dgm:spPr/>
      <dgm:t>
        <a:bodyPr/>
        <a:lstStyle/>
        <a:p>
          <a:endParaRPr lang="en-US"/>
        </a:p>
      </dgm:t>
    </dgm:pt>
    <dgm:pt modelId="{80637B45-5DC3-4D25-9356-59003EEFA480}" type="sibTrans" cxnId="{B96909C9-1582-4BAF-A8C9-3F2BD8A54010}">
      <dgm:prSet/>
      <dgm:spPr/>
      <dgm:t>
        <a:bodyPr/>
        <a:lstStyle/>
        <a:p>
          <a:endParaRPr lang="en-US"/>
        </a:p>
      </dgm:t>
    </dgm:pt>
    <dgm:pt modelId="{1E66EADE-2982-4146-833E-234CE68398E9}" type="pres">
      <dgm:prSet presAssocID="{C1608F8A-5E94-4827-8241-FB392001725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8E0D4D-67FF-4BBF-AE66-C6343F32B93D}" type="pres">
      <dgm:prSet presAssocID="{7F68F0AD-01AE-4631-8C29-368906736737}" presName="compNode" presStyleCnt="0"/>
      <dgm:spPr/>
    </dgm:pt>
    <dgm:pt modelId="{EC8CA6A3-5BB5-4C48-B194-F2C8AEFE168E}" type="pres">
      <dgm:prSet presAssocID="{7F68F0AD-01AE-4631-8C29-368906736737}" presName="bgRect" presStyleLbl="bgShp" presStyleIdx="0" presStyleCnt="3"/>
      <dgm:spPr/>
    </dgm:pt>
    <dgm:pt modelId="{C349E7F9-9A5F-443B-B2FB-AC22890C8189}" type="pres">
      <dgm:prSet presAssocID="{7F68F0AD-01AE-4631-8C29-3689067367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70822F7F-F295-43EC-BA41-7FB858101C79}" type="pres">
      <dgm:prSet presAssocID="{7F68F0AD-01AE-4631-8C29-368906736737}" presName="spaceRect" presStyleCnt="0"/>
      <dgm:spPr/>
    </dgm:pt>
    <dgm:pt modelId="{28A83C1A-F5A9-40BC-99D7-342398F91DD6}" type="pres">
      <dgm:prSet presAssocID="{7F68F0AD-01AE-4631-8C29-368906736737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1B5FDA6-3994-469E-B9F7-B7B686A12633}" type="pres">
      <dgm:prSet presAssocID="{336CB390-1186-49F5-B833-51E5A2BD8A93}" presName="sibTrans" presStyleCnt="0"/>
      <dgm:spPr/>
    </dgm:pt>
    <dgm:pt modelId="{1D3C10A3-2782-4A83-8662-0CD5CA360EF2}" type="pres">
      <dgm:prSet presAssocID="{A22C312B-3A0A-4253-8245-37C377A0936D}" presName="compNode" presStyleCnt="0"/>
      <dgm:spPr/>
    </dgm:pt>
    <dgm:pt modelId="{5D33171A-4F43-48EE-8DBD-FAAEF585733D}" type="pres">
      <dgm:prSet presAssocID="{A22C312B-3A0A-4253-8245-37C377A0936D}" presName="bgRect" presStyleLbl="bgShp" presStyleIdx="1" presStyleCnt="3"/>
      <dgm:spPr/>
    </dgm:pt>
    <dgm:pt modelId="{62829AA0-42EA-45CD-A9D0-AEA9DE006FFD}" type="pres">
      <dgm:prSet presAssocID="{A22C312B-3A0A-4253-8245-37C377A093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F7035948-53AD-4547-BE66-FC367078AB2E}" type="pres">
      <dgm:prSet presAssocID="{A22C312B-3A0A-4253-8245-37C377A0936D}" presName="spaceRect" presStyleCnt="0"/>
      <dgm:spPr/>
    </dgm:pt>
    <dgm:pt modelId="{B5688929-48B0-4F52-ABF5-6B1D3AA05AF0}" type="pres">
      <dgm:prSet presAssocID="{A22C312B-3A0A-4253-8245-37C377A0936D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5E967B9-FE60-40FC-8EB9-55DEC3DBA2F6}" type="pres">
      <dgm:prSet presAssocID="{33CC8518-B81D-438B-AFBC-59BA4C0C0EF4}" presName="sibTrans" presStyleCnt="0"/>
      <dgm:spPr/>
    </dgm:pt>
    <dgm:pt modelId="{DFD70302-05D4-461A-A886-19D92E859E43}" type="pres">
      <dgm:prSet presAssocID="{D0037D01-DE7B-4C94-AB83-303C4B2D233F}" presName="compNode" presStyleCnt="0"/>
      <dgm:spPr/>
    </dgm:pt>
    <dgm:pt modelId="{F918957F-A4CA-4D91-8FE8-638CEFA90848}" type="pres">
      <dgm:prSet presAssocID="{D0037D01-DE7B-4C94-AB83-303C4B2D233F}" presName="bgRect" presStyleLbl="bgShp" presStyleIdx="2" presStyleCnt="3"/>
      <dgm:spPr/>
    </dgm:pt>
    <dgm:pt modelId="{6C40C4D1-6381-4218-B9D3-B09C79973CEF}" type="pres">
      <dgm:prSet presAssocID="{D0037D01-DE7B-4C94-AB83-303C4B2D23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BD7B74B7-8556-4F1F-8335-3607AB8A0D56}" type="pres">
      <dgm:prSet presAssocID="{D0037D01-DE7B-4C94-AB83-303C4B2D233F}" presName="spaceRect" presStyleCnt="0"/>
      <dgm:spPr/>
    </dgm:pt>
    <dgm:pt modelId="{EF4999F6-AC49-4385-AC63-858A14304FD6}" type="pres">
      <dgm:prSet presAssocID="{D0037D01-DE7B-4C94-AB83-303C4B2D233F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23AE43E-6F00-429D-AC8A-007EEFB1629B}" type="presOf" srcId="{A22C312B-3A0A-4253-8245-37C377A0936D}" destId="{B5688929-48B0-4F52-ABF5-6B1D3AA05AF0}" srcOrd="0" destOrd="0" presId="urn:microsoft.com/office/officeart/2018/2/layout/IconVerticalSolidList"/>
    <dgm:cxn modelId="{02BB38C9-D555-4B1F-8F76-B4B3AA99FA93}" srcId="{C1608F8A-5E94-4827-8241-FB3920017254}" destId="{A22C312B-3A0A-4253-8245-37C377A0936D}" srcOrd="1" destOrd="0" parTransId="{B08DA1D9-4C8E-4159-A26F-A9367EB6761B}" sibTransId="{33CC8518-B81D-438B-AFBC-59BA4C0C0EF4}"/>
    <dgm:cxn modelId="{B1462F77-848A-4306-B450-459F8906C73A}" srcId="{C1608F8A-5E94-4827-8241-FB3920017254}" destId="{7F68F0AD-01AE-4631-8C29-368906736737}" srcOrd="0" destOrd="0" parTransId="{1BE0599C-9AA8-4687-BEBD-FAF2E20EAECF}" sibTransId="{336CB390-1186-49F5-B833-51E5A2BD8A93}"/>
    <dgm:cxn modelId="{7AC2EA7E-52FA-46F7-B4A7-E3EB370870CD}" type="presOf" srcId="{7F68F0AD-01AE-4631-8C29-368906736737}" destId="{28A83C1A-F5A9-40BC-99D7-342398F91DD6}" srcOrd="0" destOrd="0" presId="urn:microsoft.com/office/officeart/2018/2/layout/IconVerticalSolidList"/>
    <dgm:cxn modelId="{29FDF8B5-F1E2-43A6-802A-9E1C31844B06}" type="presOf" srcId="{D0037D01-DE7B-4C94-AB83-303C4B2D233F}" destId="{EF4999F6-AC49-4385-AC63-858A14304FD6}" srcOrd="0" destOrd="0" presId="urn:microsoft.com/office/officeart/2018/2/layout/IconVerticalSolidList"/>
    <dgm:cxn modelId="{B96909C9-1582-4BAF-A8C9-3F2BD8A54010}" srcId="{C1608F8A-5E94-4827-8241-FB3920017254}" destId="{D0037D01-DE7B-4C94-AB83-303C4B2D233F}" srcOrd="2" destOrd="0" parTransId="{A5E92B31-0D6B-4DDE-9AF3-D017203026A8}" sibTransId="{80637B45-5DC3-4D25-9356-59003EEFA480}"/>
    <dgm:cxn modelId="{482F4C3F-0D43-4F63-833F-33155989F4C4}" type="presOf" srcId="{C1608F8A-5E94-4827-8241-FB3920017254}" destId="{1E66EADE-2982-4146-833E-234CE68398E9}" srcOrd="0" destOrd="0" presId="urn:microsoft.com/office/officeart/2018/2/layout/IconVerticalSolidList"/>
    <dgm:cxn modelId="{8928FD25-6A0C-42FE-9C61-F4C440B08A2A}" type="presParOf" srcId="{1E66EADE-2982-4146-833E-234CE68398E9}" destId="{548E0D4D-67FF-4BBF-AE66-C6343F32B93D}" srcOrd="0" destOrd="0" presId="urn:microsoft.com/office/officeart/2018/2/layout/IconVerticalSolidList"/>
    <dgm:cxn modelId="{BEF66E8D-141D-4D2F-9795-C0D0EED8E226}" type="presParOf" srcId="{548E0D4D-67FF-4BBF-AE66-C6343F32B93D}" destId="{EC8CA6A3-5BB5-4C48-B194-F2C8AEFE168E}" srcOrd="0" destOrd="0" presId="urn:microsoft.com/office/officeart/2018/2/layout/IconVerticalSolidList"/>
    <dgm:cxn modelId="{6A77BEB4-893A-4B15-9673-FCF9755AAFD6}" type="presParOf" srcId="{548E0D4D-67FF-4BBF-AE66-C6343F32B93D}" destId="{C349E7F9-9A5F-443B-B2FB-AC22890C8189}" srcOrd="1" destOrd="0" presId="urn:microsoft.com/office/officeart/2018/2/layout/IconVerticalSolidList"/>
    <dgm:cxn modelId="{AF6FF0E0-15A4-4B18-9F7E-753979C3EEBB}" type="presParOf" srcId="{548E0D4D-67FF-4BBF-AE66-C6343F32B93D}" destId="{70822F7F-F295-43EC-BA41-7FB858101C79}" srcOrd="2" destOrd="0" presId="urn:microsoft.com/office/officeart/2018/2/layout/IconVerticalSolidList"/>
    <dgm:cxn modelId="{546DA477-B18B-4E77-91A5-69F01FF4F302}" type="presParOf" srcId="{548E0D4D-67FF-4BBF-AE66-C6343F32B93D}" destId="{28A83C1A-F5A9-40BC-99D7-342398F91DD6}" srcOrd="3" destOrd="0" presId="urn:microsoft.com/office/officeart/2018/2/layout/IconVerticalSolidList"/>
    <dgm:cxn modelId="{4D9C4166-77F6-4426-84D1-BA7E016C88D4}" type="presParOf" srcId="{1E66EADE-2982-4146-833E-234CE68398E9}" destId="{41B5FDA6-3994-469E-B9F7-B7B686A12633}" srcOrd="1" destOrd="0" presId="urn:microsoft.com/office/officeart/2018/2/layout/IconVerticalSolidList"/>
    <dgm:cxn modelId="{DF18BE62-D32A-4259-93E2-A8D2701175C0}" type="presParOf" srcId="{1E66EADE-2982-4146-833E-234CE68398E9}" destId="{1D3C10A3-2782-4A83-8662-0CD5CA360EF2}" srcOrd="2" destOrd="0" presId="urn:microsoft.com/office/officeart/2018/2/layout/IconVerticalSolidList"/>
    <dgm:cxn modelId="{4E13BF5F-1C86-4206-B371-25633CFEF3C3}" type="presParOf" srcId="{1D3C10A3-2782-4A83-8662-0CD5CA360EF2}" destId="{5D33171A-4F43-48EE-8DBD-FAAEF585733D}" srcOrd="0" destOrd="0" presId="urn:microsoft.com/office/officeart/2018/2/layout/IconVerticalSolidList"/>
    <dgm:cxn modelId="{59522B6B-9959-41CF-8AF7-2998607FF0F7}" type="presParOf" srcId="{1D3C10A3-2782-4A83-8662-0CD5CA360EF2}" destId="{62829AA0-42EA-45CD-A9D0-AEA9DE006FFD}" srcOrd="1" destOrd="0" presId="urn:microsoft.com/office/officeart/2018/2/layout/IconVerticalSolidList"/>
    <dgm:cxn modelId="{4A365452-1CC5-4B92-99E2-34CBA59BF053}" type="presParOf" srcId="{1D3C10A3-2782-4A83-8662-0CD5CA360EF2}" destId="{F7035948-53AD-4547-BE66-FC367078AB2E}" srcOrd="2" destOrd="0" presId="urn:microsoft.com/office/officeart/2018/2/layout/IconVerticalSolidList"/>
    <dgm:cxn modelId="{B21FDE22-4954-4D47-B3F4-65BFF2E6F0F5}" type="presParOf" srcId="{1D3C10A3-2782-4A83-8662-0CD5CA360EF2}" destId="{B5688929-48B0-4F52-ABF5-6B1D3AA05AF0}" srcOrd="3" destOrd="0" presId="urn:microsoft.com/office/officeart/2018/2/layout/IconVerticalSolidList"/>
    <dgm:cxn modelId="{22335913-463B-4807-85B4-116D42ADA6F4}" type="presParOf" srcId="{1E66EADE-2982-4146-833E-234CE68398E9}" destId="{95E967B9-FE60-40FC-8EB9-55DEC3DBA2F6}" srcOrd="3" destOrd="0" presId="urn:microsoft.com/office/officeart/2018/2/layout/IconVerticalSolidList"/>
    <dgm:cxn modelId="{3F9FC476-2C31-4237-AC0C-0387FF7F4785}" type="presParOf" srcId="{1E66EADE-2982-4146-833E-234CE68398E9}" destId="{DFD70302-05D4-461A-A886-19D92E859E43}" srcOrd="4" destOrd="0" presId="urn:microsoft.com/office/officeart/2018/2/layout/IconVerticalSolidList"/>
    <dgm:cxn modelId="{8FABDCE2-4E74-4359-B9C9-10E4A13C039F}" type="presParOf" srcId="{DFD70302-05D4-461A-A886-19D92E859E43}" destId="{F918957F-A4CA-4D91-8FE8-638CEFA90848}" srcOrd="0" destOrd="0" presId="urn:microsoft.com/office/officeart/2018/2/layout/IconVerticalSolidList"/>
    <dgm:cxn modelId="{67E734CE-8E55-41BD-96E3-9546A440A01D}" type="presParOf" srcId="{DFD70302-05D4-461A-A886-19D92E859E43}" destId="{6C40C4D1-6381-4218-B9D3-B09C79973CEF}" srcOrd="1" destOrd="0" presId="urn:microsoft.com/office/officeart/2018/2/layout/IconVerticalSolidList"/>
    <dgm:cxn modelId="{8D772481-5DAA-4C79-94D1-E5C4BE094B39}" type="presParOf" srcId="{DFD70302-05D4-461A-A886-19D92E859E43}" destId="{BD7B74B7-8556-4F1F-8335-3607AB8A0D56}" srcOrd="2" destOrd="0" presId="urn:microsoft.com/office/officeart/2018/2/layout/IconVerticalSolidList"/>
    <dgm:cxn modelId="{A4BCD4EB-D8A7-4793-A197-DC59FA0F69E7}" type="presParOf" srcId="{DFD70302-05D4-461A-A886-19D92E859E43}" destId="{EF4999F6-AC49-4385-AC63-858A14304F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7DA094-6D12-4BDB-86A9-F47A73AE7F2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D777208-595E-4908-B924-D7D2DF67DE0C}">
      <dgm:prSet/>
      <dgm:spPr/>
      <dgm:t>
        <a:bodyPr/>
        <a:lstStyle/>
        <a:p>
          <a:r>
            <a:rPr lang="en-US"/>
            <a:t>A breadboard allows you to build reusable circuits, providing “mounting holes” for wires and components</a:t>
          </a:r>
        </a:p>
      </dgm:t>
    </dgm:pt>
    <dgm:pt modelId="{B2421CEA-D337-4272-8137-6281ABBAB8D2}" type="parTrans" cxnId="{94179698-5351-4129-AEA1-B0C934056980}">
      <dgm:prSet/>
      <dgm:spPr/>
      <dgm:t>
        <a:bodyPr/>
        <a:lstStyle/>
        <a:p>
          <a:endParaRPr lang="en-US"/>
        </a:p>
      </dgm:t>
    </dgm:pt>
    <dgm:pt modelId="{B6B089CA-0F34-4AC9-9CB3-E757BEE106C8}" type="sibTrans" cxnId="{94179698-5351-4129-AEA1-B0C934056980}">
      <dgm:prSet/>
      <dgm:spPr/>
      <dgm:t>
        <a:bodyPr/>
        <a:lstStyle/>
        <a:p>
          <a:endParaRPr lang="en-US"/>
        </a:p>
      </dgm:t>
    </dgm:pt>
    <dgm:pt modelId="{ECF074DF-9A67-435A-B4CA-B0FB794C9F5A}">
      <dgm:prSet/>
      <dgm:spPr/>
      <dgm:t>
        <a:bodyPr/>
        <a:lstStyle/>
        <a:p>
          <a:r>
            <a:rPr lang="en-US"/>
            <a:t>Under the hood, each “row” is really a horizontal strip of metal, which can be used to build a circuit</a:t>
          </a:r>
        </a:p>
      </dgm:t>
    </dgm:pt>
    <dgm:pt modelId="{B1CC3950-7C66-4E44-A119-150114DDC1A5}" type="parTrans" cxnId="{3BCD962F-4E96-44EE-A150-DA65DC20422E}">
      <dgm:prSet/>
      <dgm:spPr/>
      <dgm:t>
        <a:bodyPr/>
        <a:lstStyle/>
        <a:p>
          <a:endParaRPr lang="en-US"/>
        </a:p>
      </dgm:t>
    </dgm:pt>
    <dgm:pt modelId="{2368E40D-9702-46F6-9E55-8033D2E09875}" type="sibTrans" cxnId="{3BCD962F-4E96-44EE-A150-DA65DC20422E}">
      <dgm:prSet/>
      <dgm:spPr/>
      <dgm:t>
        <a:bodyPr/>
        <a:lstStyle/>
        <a:p>
          <a:endParaRPr lang="en-US"/>
        </a:p>
      </dgm:t>
    </dgm:pt>
    <dgm:pt modelId="{E2E340F4-9F7A-4AAC-B31E-46346E329159}" type="pres">
      <dgm:prSet presAssocID="{967DA094-6D12-4BDB-86A9-F47A73AE7F2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4B0C54-0790-4161-9CD5-2D65E7FE27A2}" type="pres">
      <dgm:prSet presAssocID="{CD777208-595E-4908-B924-D7D2DF67DE0C}" presName="compNode" presStyleCnt="0"/>
      <dgm:spPr/>
    </dgm:pt>
    <dgm:pt modelId="{CEB4090B-D774-47D0-8E71-2D0580CABA2A}" type="pres">
      <dgm:prSet presAssocID="{CD777208-595E-4908-B924-D7D2DF67DE0C}" presName="bgRect" presStyleLbl="bgShp" presStyleIdx="0" presStyleCnt="2"/>
      <dgm:spPr/>
    </dgm:pt>
    <dgm:pt modelId="{411F3AC2-681A-45C0-B6F6-328AA0A10B74}" type="pres">
      <dgm:prSet presAssocID="{CD777208-595E-4908-B924-D7D2DF67DE0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FAF92B7-DA79-43BB-ACC6-90919754ED25}" type="pres">
      <dgm:prSet presAssocID="{CD777208-595E-4908-B924-D7D2DF67DE0C}" presName="spaceRect" presStyleCnt="0"/>
      <dgm:spPr/>
    </dgm:pt>
    <dgm:pt modelId="{48D47C15-2AE3-4386-A794-A669BC791044}" type="pres">
      <dgm:prSet presAssocID="{CD777208-595E-4908-B924-D7D2DF67DE0C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53F9536-9DAD-4601-9F07-0BAD4848ACA6}" type="pres">
      <dgm:prSet presAssocID="{B6B089CA-0F34-4AC9-9CB3-E757BEE106C8}" presName="sibTrans" presStyleCnt="0"/>
      <dgm:spPr/>
    </dgm:pt>
    <dgm:pt modelId="{074C8469-8A5B-4DF4-B2FA-755AB8DD542C}" type="pres">
      <dgm:prSet presAssocID="{ECF074DF-9A67-435A-B4CA-B0FB794C9F5A}" presName="compNode" presStyleCnt="0"/>
      <dgm:spPr/>
    </dgm:pt>
    <dgm:pt modelId="{FC69F745-91D9-42DE-A3EF-BAB093FC250F}" type="pres">
      <dgm:prSet presAssocID="{ECF074DF-9A67-435A-B4CA-B0FB794C9F5A}" presName="bgRect" presStyleLbl="bgShp" presStyleIdx="1" presStyleCnt="2"/>
      <dgm:spPr/>
    </dgm:pt>
    <dgm:pt modelId="{DB6FB2DD-99A3-4A4B-80CA-A1DB7354CAFB}" type="pres">
      <dgm:prSet presAssocID="{ECF074DF-9A67-435A-B4CA-B0FB794C9F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FB231D21-5580-45EA-9899-0BB9670A3A04}" type="pres">
      <dgm:prSet presAssocID="{ECF074DF-9A67-435A-B4CA-B0FB794C9F5A}" presName="spaceRect" presStyleCnt="0"/>
      <dgm:spPr/>
    </dgm:pt>
    <dgm:pt modelId="{310EE674-8F16-47D7-8122-C9DB3E105088}" type="pres">
      <dgm:prSet presAssocID="{ECF074DF-9A67-435A-B4CA-B0FB794C9F5A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6C1C042-CED9-469D-B07C-8972DDD4559C}" type="presOf" srcId="{967DA094-6D12-4BDB-86A9-F47A73AE7F2C}" destId="{E2E340F4-9F7A-4AAC-B31E-46346E329159}" srcOrd="0" destOrd="0" presId="urn:microsoft.com/office/officeart/2018/2/layout/IconVerticalSolidList"/>
    <dgm:cxn modelId="{3BCD962F-4E96-44EE-A150-DA65DC20422E}" srcId="{967DA094-6D12-4BDB-86A9-F47A73AE7F2C}" destId="{ECF074DF-9A67-435A-B4CA-B0FB794C9F5A}" srcOrd="1" destOrd="0" parTransId="{B1CC3950-7C66-4E44-A119-150114DDC1A5}" sibTransId="{2368E40D-9702-46F6-9E55-8033D2E09875}"/>
    <dgm:cxn modelId="{E6C45730-2F21-4BA3-8435-9CF0DCCDFCAC}" type="presOf" srcId="{ECF074DF-9A67-435A-B4CA-B0FB794C9F5A}" destId="{310EE674-8F16-47D7-8122-C9DB3E105088}" srcOrd="0" destOrd="0" presId="urn:microsoft.com/office/officeart/2018/2/layout/IconVerticalSolidList"/>
    <dgm:cxn modelId="{94179698-5351-4129-AEA1-B0C934056980}" srcId="{967DA094-6D12-4BDB-86A9-F47A73AE7F2C}" destId="{CD777208-595E-4908-B924-D7D2DF67DE0C}" srcOrd="0" destOrd="0" parTransId="{B2421CEA-D337-4272-8137-6281ABBAB8D2}" sibTransId="{B6B089CA-0F34-4AC9-9CB3-E757BEE106C8}"/>
    <dgm:cxn modelId="{E0785867-2D67-4FAE-9B86-A3FF839EF967}" type="presOf" srcId="{CD777208-595E-4908-B924-D7D2DF67DE0C}" destId="{48D47C15-2AE3-4386-A794-A669BC791044}" srcOrd="0" destOrd="0" presId="urn:microsoft.com/office/officeart/2018/2/layout/IconVerticalSolidList"/>
    <dgm:cxn modelId="{9EA78A05-6B17-4F90-A68A-742A54920A1A}" type="presParOf" srcId="{E2E340F4-9F7A-4AAC-B31E-46346E329159}" destId="{FE4B0C54-0790-4161-9CD5-2D65E7FE27A2}" srcOrd="0" destOrd="0" presId="urn:microsoft.com/office/officeart/2018/2/layout/IconVerticalSolidList"/>
    <dgm:cxn modelId="{C6F7CB4A-EBB7-45CA-A7AD-D1DA5106C4A9}" type="presParOf" srcId="{FE4B0C54-0790-4161-9CD5-2D65E7FE27A2}" destId="{CEB4090B-D774-47D0-8E71-2D0580CABA2A}" srcOrd="0" destOrd="0" presId="urn:microsoft.com/office/officeart/2018/2/layout/IconVerticalSolidList"/>
    <dgm:cxn modelId="{D41F2BBD-23A5-45CA-9B5B-6ADEC4A5FE5E}" type="presParOf" srcId="{FE4B0C54-0790-4161-9CD5-2D65E7FE27A2}" destId="{411F3AC2-681A-45C0-B6F6-328AA0A10B74}" srcOrd="1" destOrd="0" presId="urn:microsoft.com/office/officeart/2018/2/layout/IconVerticalSolidList"/>
    <dgm:cxn modelId="{726E6BC2-70A1-44D8-9617-E754A9E62C49}" type="presParOf" srcId="{FE4B0C54-0790-4161-9CD5-2D65E7FE27A2}" destId="{6FAF92B7-DA79-43BB-ACC6-90919754ED25}" srcOrd="2" destOrd="0" presId="urn:microsoft.com/office/officeart/2018/2/layout/IconVerticalSolidList"/>
    <dgm:cxn modelId="{63E12BAE-1AA2-449A-B4DE-9BE84261CA76}" type="presParOf" srcId="{FE4B0C54-0790-4161-9CD5-2D65E7FE27A2}" destId="{48D47C15-2AE3-4386-A794-A669BC791044}" srcOrd="3" destOrd="0" presId="urn:microsoft.com/office/officeart/2018/2/layout/IconVerticalSolidList"/>
    <dgm:cxn modelId="{C0FFBDF9-5827-4E27-912C-4458EFE99B01}" type="presParOf" srcId="{E2E340F4-9F7A-4AAC-B31E-46346E329159}" destId="{053F9536-9DAD-4601-9F07-0BAD4848ACA6}" srcOrd="1" destOrd="0" presId="urn:microsoft.com/office/officeart/2018/2/layout/IconVerticalSolidList"/>
    <dgm:cxn modelId="{733D6BFD-E610-44D1-9CCC-C4669F5A2958}" type="presParOf" srcId="{E2E340F4-9F7A-4AAC-B31E-46346E329159}" destId="{074C8469-8A5B-4DF4-B2FA-755AB8DD542C}" srcOrd="2" destOrd="0" presId="urn:microsoft.com/office/officeart/2018/2/layout/IconVerticalSolidList"/>
    <dgm:cxn modelId="{115C1492-01EF-445D-AA50-3B0E9A357963}" type="presParOf" srcId="{074C8469-8A5B-4DF4-B2FA-755AB8DD542C}" destId="{FC69F745-91D9-42DE-A3EF-BAB093FC250F}" srcOrd="0" destOrd="0" presId="urn:microsoft.com/office/officeart/2018/2/layout/IconVerticalSolidList"/>
    <dgm:cxn modelId="{14A013CD-00BF-4A8D-BA8B-E8CF304C5356}" type="presParOf" srcId="{074C8469-8A5B-4DF4-B2FA-755AB8DD542C}" destId="{DB6FB2DD-99A3-4A4B-80CA-A1DB7354CAFB}" srcOrd="1" destOrd="0" presId="urn:microsoft.com/office/officeart/2018/2/layout/IconVerticalSolidList"/>
    <dgm:cxn modelId="{43BED260-D9A8-46EF-8A52-914355C9CD07}" type="presParOf" srcId="{074C8469-8A5B-4DF4-B2FA-755AB8DD542C}" destId="{FB231D21-5580-45EA-9899-0BB9670A3A04}" srcOrd="2" destOrd="0" presId="urn:microsoft.com/office/officeart/2018/2/layout/IconVerticalSolidList"/>
    <dgm:cxn modelId="{A9EB193A-01F6-45FF-AAF5-17CFC129318F}" type="presParOf" srcId="{074C8469-8A5B-4DF4-B2FA-755AB8DD542C}" destId="{310EE674-8F16-47D7-8122-C9DB3E1050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2A99F4-630E-40F6-A5FE-D2D23964824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8418BD-99FD-49BD-891C-52F7A327F67E}">
      <dgm:prSet/>
      <dgm:spPr/>
      <dgm:t>
        <a:bodyPr/>
        <a:lstStyle/>
        <a:p>
          <a:r>
            <a:rPr lang="en-US"/>
            <a:t>Schematic diagrams provide instructions on how to wire a circuit</a:t>
          </a:r>
        </a:p>
      </dgm:t>
    </dgm:pt>
    <dgm:pt modelId="{BD51F3BC-86F8-4C58-A9D2-C6B9B75D1389}" type="parTrans" cxnId="{C7D0C9D9-CBE0-436A-9B85-5C5B2A09F769}">
      <dgm:prSet/>
      <dgm:spPr/>
      <dgm:t>
        <a:bodyPr/>
        <a:lstStyle/>
        <a:p>
          <a:endParaRPr lang="en-US"/>
        </a:p>
      </dgm:t>
    </dgm:pt>
    <dgm:pt modelId="{A0AD0E76-E3AF-4FC0-BE74-5EE4D9E7A511}" type="sibTrans" cxnId="{C7D0C9D9-CBE0-436A-9B85-5C5B2A09F769}">
      <dgm:prSet/>
      <dgm:spPr/>
      <dgm:t>
        <a:bodyPr/>
        <a:lstStyle/>
        <a:p>
          <a:endParaRPr lang="en-US"/>
        </a:p>
      </dgm:t>
    </dgm:pt>
    <dgm:pt modelId="{4C0FB306-B332-450D-9029-4C24D6DB0BD4}">
      <dgm:prSet/>
      <dgm:spPr/>
      <dgm:t>
        <a:bodyPr/>
        <a:lstStyle/>
        <a:p>
          <a:r>
            <a:rPr lang="en-US"/>
            <a:t>You will use the schematic to wire the components to the Arduino motor shield</a:t>
          </a:r>
        </a:p>
      </dgm:t>
    </dgm:pt>
    <dgm:pt modelId="{81423EC0-3219-4638-9518-2655413B7FF8}" type="parTrans" cxnId="{432C3B46-BF3C-42D0-B82A-5E90852E6D90}">
      <dgm:prSet/>
      <dgm:spPr/>
      <dgm:t>
        <a:bodyPr/>
        <a:lstStyle/>
        <a:p>
          <a:endParaRPr lang="en-US"/>
        </a:p>
      </dgm:t>
    </dgm:pt>
    <dgm:pt modelId="{296D92CF-EA63-4C17-9546-EC6C72944A75}" type="sibTrans" cxnId="{432C3B46-BF3C-42D0-B82A-5E90852E6D90}">
      <dgm:prSet/>
      <dgm:spPr/>
      <dgm:t>
        <a:bodyPr/>
        <a:lstStyle/>
        <a:p>
          <a:endParaRPr lang="en-US"/>
        </a:p>
      </dgm:t>
    </dgm:pt>
    <dgm:pt modelId="{2574A95A-4ECA-40F9-B591-8B4F5EDEA307}" type="pres">
      <dgm:prSet presAssocID="{7A2A99F4-630E-40F6-A5FE-D2D23964824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42D764-5D61-4C2B-91C4-CF9B2F80FDE3}" type="pres">
      <dgm:prSet presAssocID="{448418BD-99FD-49BD-891C-52F7A327F67E}" presName="compNode" presStyleCnt="0"/>
      <dgm:spPr/>
    </dgm:pt>
    <dgm:pt modelId="{7DE229C0-1B68-455B-91E2-E99859DF26A3}" type="pres">
      <dgm:prSet presAssocID="{448418BD-99FD-49BD-891C-52F7A327F67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D2DACF8-BE57-4D0E-B829-3C5B74671AA3}" type="pres">
      <dgm:prSet presAssocID="{448418BD-99FD-49BD-891C-52F7A327F67E}" presName="spaceRect" presStyleCnt="0"/>
      <dgm:spPr/>
    </dgm:pt>
    <dgm:pt modelId="{D3843D05-7444-44F0-8E41-D7676B3EED61}" type="pres">
      <dgm:prSet presAssocID="{448418BD-99FD-49BD-891C-52F7A327F67E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E75EB9F-660A-4F49-93A2-81E1B221E8C5}" type="pres">
      <dgm:prSet presAssocID="{A0AD0E76-E3AF-4FC0-BE74-5EE4D9E7A511}" presName="sibTrans" presStyleCnt="0"/>
      <dgm:spPr/>
    </dgm:pt>
    <dgm:pt modelId="{9B654A10-24DD-451D-95CB-85391D256C25}" type="pres">
      <dgm:prSet presAssocID="{4C0FB306-B332-450D-9029-4C24D6DB0BD4}" presName="compNode" presStyleCnt="0"/>
      <dgm:spPr/>
    </dgm:pt>
    <dgm:pt modelId="{41E597A3-DCA4-412D-9AF5-628A3D28395A}" type="pres">
      <dgm:prSet presAssocID="{4C0FB306-B332-450D-9029-4C24D6DB0BD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143AFB4-DCF9-4A53-BA74-233A212389E9}" type="pres">
      <dgm:prSet presAssocID="{4C0FB306-B332-450D-9029-4C24D6DB0BD4}" presName="spaceRect" presStyleCnt="0"/>
      <dgm:spPr/>
    </dgm:pt>
    <dgm:pt modelId="{5CD243C0-0AB5-4426-B598-D15DF6DEEE85}" type="pres">
      <dgm:prSet presAssocID="{4C0FB306-B332-450D-9029-4C24D6DB0BD4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99908B-2DFB-47E1-BB3C-82F26DD22D2A}" type="presOf" srcId="{4C0FB306-B332-450D-9029-4C24D6DB0BD4}" destId="{5CD243C0-0AB5-4426-B598-D15DF6DEEE85}" srcOrd="0" destOrd="0" presId="urn:microsoft.com/office/officeart/2018/2/layout/IconLabelList"/>
    <dgm:cxn modelId="{C7D0C9D9-CBE0-436A-9B85-5C5B2A09F769}" srcId="{7A2A99F4-630E-40F6-A5FE-D2D23964824D}" destId="{448418BD-99FD-49BD-891C-52F7A327F67E}" srcOrd="0" destOrd="0" parTransId="{BD51F3BC-86F8-4C58-A9D2-C6B9B75D1389}" sibTransId="{A0AD0E76-E3AF-4FC0-BE74-5EE4D9E7A511}"/>
    <dgm:cxn modelId="{432C3B46-BF3C-42D0-B82A-5E90852E6D90}" srcId="{7A2A99F4-630E-40F6-A5FE-D2D23964824D}" destId="{4C0FB306-B332-450D-9029-4C24D6DB0BD4}" srcOrd="1" destOrd="0" parTransId="{81423EC0-3219-4638-9518-2655413B7FF8}" sibTransId="{296D92CF-EA63-4C17-9546-EC6C72944A75}"/>
    <dgm:cxn modelId="{032AB945-C499-4640-B848-9D8FC140692F}" type="presOf" srcId="{7A2A99F4-630E-40F6-A5FE-D2D23964824D}" destId="{2574A95A-4ECA-40F9-B591-8B4F5EDEA307}" srcOrd="0" destOrd="0" presId="urn:microsoft.com/office/officeart/2018/2/layout/IconLabelList"/>
    <dgm:cxn modelId="{D2CF28D9-EB82-48E2-B6B7-0FF3A599A161}" type="presOf" srcId="{448418BD-99FD-49BD-891C-52F7A327F67E}" destId="{D3843D05-7444-44F0-8E41-D7676B3EED61}" srcOrd="0" destOrd="0" presId="urn:microsoft.com/office/officeart/2018/2/layout/IconLabelList"/>
    <dgm:cxn modelId="{71556825-3428-4388-A463-9098D15C6E1F}" type="presParOf" srcId="{2574A95A-4ECA-40F9-B591-8B4F5EDEA307}" destId="{B042D764-5D61-4C2B-91C4-CF9B2F80FDE3}" srcOrd="0" destOrd="0" presId="urn:microsoft.com/office/officeart/2018/2/layout/IconLabelList"/>
    <dgm:cxn modelId="{A9500AB7-B3AA-4EEC-B392-7C8D321036EB}" type="presParOf" srcId="{B042D764-5D61-4C2B-91C4-CF9B2F80FDE3}" destId="{7DE229C0-1B68-455B-91E2-E99859DF26A3}" srcOrd="0" destOrd="0" presId="urn:microsoft.com/office/officeart/2018/2/layout/IconLabelList"/>
    <dgm:cxn modelId="{D367A384-56F9-478A-B450-2685E69DE562}" type="presParOf" srcId="{B042D764-5D61-4C2B-91C4-CF9B2F80FDE3}" destId="{7D2DACF8-BE57-4D0E-B829-3C5B74671AA3}" srcOrd="1" destOrd="0" presId="urn:microsoft.com/office/officeart/2018/2/layout/IconLabelList"/>
    <dgm:cxn modelId="{A5AA0D30-42C8-4942-9064-34A8A84BDCA0}" type="presParOf" srcId="{B042D764-5D61-4C2B-91C4-CF9B2F80FDE3}" destId="{D3843D05-7444-44F0-8E41-D7676B3EED61}" srcOrd="2" destOrd="0" presId="urn:microsoft.com/office/officeart/2018/2/layout/IconLabelList"/>
    <dgm:cxn modelId="{39D30312-9931-474C-BE7F-EA95377C5FD5}" type="presParOf" srcId="{2574A95A-4ECA-40F9-B591-8B4F5EDEA307}" destId="{9E75EB9F-660A-4F49-93A2-81E1B221E8C5}" srcOrd="1" destOrd="0" presId="urn:microsoft.com/office/officeart/2018/2/layout/IconLabelList"/>
    <dgm:cxn modelId="{130166B2-ECA1-4F00-95D1-3384C06EFA4F}" type="presParOf" srcId="{2574A95A-4ECA-40F9-B591-8B4F5EDEA307}" destId="{9B654A10-24DD-451D-95CB-85391D256C25}" srcOrd="2" destOrd="0" presId="urn:microsoft.com/office/officeart/2018/2/layout/IconLabelList"/>
    <dgm:cxn modelId="{9860B353-8BB9-4FC0-84A6-A07B38E85DAE}" type="presParOf" srcId="{9B654A10-24DD-451D-95CB-85391D256C25}" destId="{41E597A3-DCA4-412D-9AF5-628A3D28395A}" srcOrd="0" destOrd="0" presId="urn:microsoft.com/office/officeart/2018/2/layout/IconLabelList"/>
    <dgm:cxn modelId="{FD8A1E1E-AEF0-456F-9E94-2369754ED25A}" type="presParOf" srcId="{9B654A10-24DD-451D-95CB-85391D256C25}" destId="{3143AFB4-DCF9-4A53-BA74-233A212389E9}" srcOrd="1" destOrd="0" presId="urn:microsoft.com/office/officeart/2018/2/layout/IconLabelList"/>
    <dgm:cxn modelId="{C4417B12-70A7-4C6C-B7C0-AF539305D26B}" type="presParOf" srcId="{9B654A10-24DD-451D-95CB-85391D256C25}" destId="{5CD243C0-0AB5-4426-B598-D15DF6DEEE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AB0108-8E69-410F-90EC-8675D72A9B0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43A8006-68C8-461A-AF6A-F983D77FDE64}">
      <dgm:prSet/>
      <dgm:spPr/>
      <dgm:t>
        <a:bodyPr/>
        <a:lstStyle/>
        <a:p>
          <a:r>
            <a:rPr lang="en-US"/>
            <a:t>setup() </a:t>
          </a:r>
          <a:r>
            <a:rPr lang="en-US" b="1"/>
            <a:t>initializes</a:t>
          </a:r>
          <a:r>
            <a:rPr lang="en-US"/>
            <a:t> the variables, sets up pin modes, and starts using libraries of methods.</a:t>
          </a:r>
        </a:p>
      </dgm:t>
    </dgm:pt>
    <dgm:pt modelId="{ED72922D-8019-4606-BD40-4C2459933C03}" type="parTrans" cxnId="{393C0021-8A16-4A92-AD7D-4E33B086B5A4}">
      <dgm:prSet/>
      <dgm:spPr/>
      <dgm:t>
        <a:bodyPr/>
        <a:lstStyle/>
        <a:p>
          <a:endParaRPr lang="en-US"/>
        </a:p>
      </dgm:t>
    </dgm:pt>
    <dgm:pt modelId="{B8717108-C016-466F-8BD7-E5B217F18446}" type="sibTrans" cxnId="{393C0021-8A16-4A92-AD7D-4E33B086B5A4}">
      <dgm:prSet/>
      <dgm:spPr/>
      <dgm:t>
        <a:bodyPr/>
        <a:lstStyle/>
        <a:p>
          <a:endParaRPr lang="en-US"/>
        </a:p>
      </dgm:t>
    </dgm:pt>
    <dgm:pt modelId="{AF40146C-AAAE-4D51-ADFC-809F154BB33A}">
      <dgm:prSet/>
      <dgm:spPr/>
      <dgm:t>
        <a:bodyPr/>
        <a:lstStyle/>
        <a:p>
          <a:r>
            <a:rPr lang="en-US"/>
            <a:t>loop() </a:t>
          </a:r>
          <a:r>
            <a:rPr lang="en-US" b="1"/>
            <a:t>maintains</a:t>
          </a:r>
          <a:r>
            <a:rPr lang="en-US"/>
            <a:t> a set of instructions so long as there is power to the Arduino circuit board.</a:t>
          </a:r>
        </a:p>
      </dgm:t>
    </dgm:pt>
    <dgm:pt modelId="{3A75FCF4-3111-48F5-A34D-74B314656CE9}" type="parTrans" cxnId="{C4AAFAAC-CD6A-4388-AFD0-CF11DC3A3DAF}">
      <dgm:prSet/>
      <dgm:spPr/>
      <dgm:t>
        <a:bodyPr/>
        <a:lstStyle/>
        <a:p>
          <a:endParaRPr lang="en-US"/>
        </a:p>
      </dgm:t>
    </dgm:pt>
    <dgm:pt modelId="{5A0256CE-5FE0-4A94-A35C-5B0EF55DAEDB}" type="sibTrans" cxnId="{C4AAFAAC-CD6A-4388-AFD0-CF11DC3A3DAF}">
      <dgm:prSet/>
      <dgm:spPr/>
      <dgm:t>
        <a:bodyPr/>
        <a:lstStyle/>
        <a:p>
          <a:endParaRPr lang="en-US"/>
        </a:p>
      </dgm:t>
    </dgm:pt>
    <dgm:pt modelId="{F764A004-B498-4F8E-9A35-4CFA7173D4DF}" type="pres">
      <dgm:prSet presAssocID="{6DAB0108-8E69-410F-90EC-8675D72A9B0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9565E0-C833-4EE3-A0F6-AF7A454BDB4A}" type="pres">
      <dgm:prSet presAssocID="{6DAB0108-8E69-410F-90EC-8675D72A9B03}" presName="container" presStyleCnt="0">
        <dgm:presLayoutVars>
          <dgm:dir/>
          <dgm:resizeHandles val="exact"/>
        </dgm:presLayoutVars>
      </dgm:prSet>
      <dgm:spPr/>
    </dgm:pt>
    <dgm:pt modelId="{0BE42D25-41ED-406E-8B00-B6A60FA02FB3}" type="pres">
      <dgm:prSet presAssocID="{743A8006-68C8-461A-AF6A-F983D77FDE64}" presName="compNode" presStyleCnt="0"/>
      <dgm:spPr/>
    </dgm:pt>
    <dgm:pt modelId="{1FD433B5-A4CF-4A07-A506-02BC3A24ACF8}" type="pres">
      <dgm:prSet presAssocID="{743A8006-68C8-461A-AF6A-F983D77FDE64}" presName="iconBgRect" presStyleLbl="bgShp" presStyleIdx="0" presStyleCnt="2"/>
      <dgm:spPr/>
    </dgm:pt>
    <dgm:pt modelId="{253C70B0-1AD8-4B7B-A01A-BEDDD439CF1A}" type="pres">
      <dgm:prSet presAssocID="{743A8006-68C8-461A-AF6A-F983D77FDE6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7FD728F-EA4F-4712-90CD-BE2467023CAF}" type="pres">
      <dgm:prSet presAssocID="{743A8006-68C8-461A-AF6A-F983D77FDE64}" presName="spaceRect" presStyleCnt="0"/>
      <dgm:spPr/>
    </dgm:pt>
    <dgm:pt modelId="{25AEEE37-9B69-43A6-937D-D2DC4CD603E8}" type="pres">
      <dgm:prSet presAssocID="{743A8006-68C8-461A-AF6A-F983D77FDE64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B4C7010-3FC2-4E8C-AFEA-70C0650CD42D}" type="pres">
      <dgm:prSet presAssocID="{B8717108-C016-466F-8BD7-E5B217F1844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497A487-8EB9-4AA5-84EE-1DDCF1245603}" type="pres">
      <dgm:prSet presAssocID="{AF40146C-AAAE-4D51-ADFC-809F154BB33A}" presName="compNode" presStyleCnt="0"/>
      <dgm:spPr/>
    </dgm:pt>
    <dgm:pt modelId="{D94761FA-67C6-4D3A-B9E3-C9878C8CE242}" type="pres">
      <dgm:prSet presAssocID="{AF40146C-AAAE-4D51-ADFC-809F154BB33A}" presName="iconBgRect" presStyleLbl="bgShp" presStyleIdx="1" presStyleCnt="2"/>
      <dgm:spPr/>
    </dgm:pt>
    <dgm:pt modelId="{ABDF246F-3CEC-42E5-931E-081F6BA9873F}" type="pres">
      <dgm:prSet presAssocID="{AF40146C-AAAE-4D51-ADFC-809F154BB3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CE0DFEB-49BB-41AD-A61C-E07778613DB1}" type="pres">
      <dgm:prSet presAssocID="{AF40146C-AAAE-4D51-ADFC-809F154BB33A}" presName="spaceRect" presStyleCnt="0"/>
      <dgm:spPr/>
    </dgm:pt>
    <dgm:pt modelId="{30725B0C-529E-423D-A466-C54890C38C56}" type="pres">
      <dgm:prSet presAssocID="{AF40146C-AAAE-4D51-ADFC-809F154BB33A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90E0BC-328F-4825-AF61-D659623C2CF8}" type="presOf" srcId="{AF40146C-AAAE-4D51-ADFC-809F154BB33A}" destId="{30725B0C-529E-423D-A466-C54890C38C56}" srcOrd="0" destOrd="0" presId="urn:microsoft.com/office/officeart/2018/2/layout/IconCircleList"/>
    <dgm:cxn modelId="{F62DEB1E-3BB1-4D03-A87E-9AF1605279D1}" type="presOf" srcId="{B8717108-C016-466F-8BD7-E5B217F18446}" destId="{6B4C7010-3FC2-4E8C-AFEA-70C0650CD42D}" srcOrd="0" destOrd="0" presId="urn:microsoft.com/office/officeart/2018/2/layout/IconCircleList"/>
    <dgm:cxn modelId="{FCC79AD2-A39F-448B-A490-3C7AD547FD91}" type="presOf" srcId="{6DAB0108-8E69-410F-90EC-8675D72A9B03}" destId="{F764A004-B498-4F8E-9A35-4CFA7173D4DF}" srcOrd="0" destOrd="0" presId="urn:microsoft.com/office/officeart/2018/2/layout/IconCircleList"/>
    <dgm:cxn modelId="{2A997B7E-C7A0-4005-8A00-D021B7CCC2FF}" type="presOf" srcId="{743A8006-68C8-461A-AF6A-F983D77FDE64}" destId="{25AEEE37-9B69-43A6-937D-D2DC4CD603E8}" srcOrd="0" destOrd="0" presId="urn:microsoft.com/office/officeart/2018/2/layout/IconCircleList"/>
    <dgm:cxn modelId="{C4AAFAAC-CD6A-4388-AFD0-CF11DC3A3DAF}" srcId="{6DAB0108-8E69-410F-90EC-8675D72A9B03}" destId="{AF40146C-AAAE-4D51-ADFC-809F154BB33A}" srcOrd="1" destOrd="0" parTransId="{3A75FCF4-3111-48F5-A34D-74B314656CE9}" sibTransId="{5A0256CE-5FE0-4A94-A35C-5B0EF55DAEDB}"/>
    <dgm:cxn modelId="{393C0021-8A16-4A92-AD7D-4E33B086B5A4}" srcId="{6DAB0108-8E69-410F-90EC-8675D72A9B03}" destId="{743A8006-68C8-461A-AF6A-F983D77FDE64}" srcOrd="0" destOrd="0" parTransId="{ED72922D-8019-4606-BD40-4C2459933C03}" sibTransId="{B8717108-C016-466F-8BD7-E5B217F18446}"/>
    <dgm:cxn modelId="{5DE42D1C-25F7-44B0-9608-FBDB6829AF01}" type="presParOf" srcId="{F764A004-B498-4F8E-9A35-4CFA7173D4DF}" destId="{C39565E0-C833-4EE3-A0F6-AF7A454BDB4A}" srcOrd="0" destOrd="0" presId="urn:microsoft.com/office/officeart/2018/2/layout/IconCircleList"/>
    <dgm:cxn modelId="{20781160-E63F-440F-BA59-B012CC6E3A9D}" type="presParOf" srcId="{C39565E0-C833-4EE3-A0F6-AF7A454BDB4A}" destId="{0BE42D25-41ED-406E-8B00-B6A60FA02FB3}" srcOrd="0" destOrd="0" presId="urn:microsoft.com/office/officeart/2018/2/layout/IconCircleList"/>
    <dgm:cxn modelId="{8C58CCEB-92D2-452E-87E7-1A4A32E6BFA6}" type="presParOf" srcId="{0BE42D25-41ED-406E-8B00-B6A60FA02FB3}" destId="{1FD433B5-A4CF-4A07-A506-02BC3A24ACF8}" srcOrd="0" destOrd="0" presId="urn:microsoft.com/office/officeart/2018/2/layout/IconCircleList"/>
    <dgm:cxn modelId="{A2B40D21-E6C9-4820-BA3F-7A4C2215D6D9}" type="presParOf" srcId="{0BE42D25-41ED-406E-8B00-B6A60FA02FB3}" destId="{253C70B0-1AD8-4B7B-A01A-BEDDD439CF1A}" srcOrd="1" destOrd="0" presId="urn:microsoft.com/office/officeart/2018/2/layout/IconCircleList"/>
    <dgm:cxn modelId="{42136B0E-A4D5-4E05-B2E4-9DB330AAAAC2}" type="presParOf" srcId="{0BE42D25-41ED-406E-8B00-B6A60FA02FB3}" destId="{F7FD728F-EA4F-4712-90CD-BE2467023CAF}" srcOrd="2" destOrd="0" presId="urn:microsoft.com/office/officeart/2018/2/layout/IconCircleList"/>
    <dgm:cxn modelId="{06903FD9-D7EA-4978-87E0-B7D9589A6B10}" type="presParOf" srcId="{0BE42D25-41ED-406E-8B00-B6A60FA02FB3}" destId="{25AEEE37-9B69-43A6-937D-D2DC4CD603E8}" srcOrd="3" destOrd="0" presId="urn:microsoft.com/office/officeart/2018/2/layout/IconCircleList"/>
    <dgm:cxn modelId="{1C2E7178-B345-46F6-84A6-C23F0E3BA387}" type="presParOf" srcId="{C39565E0-C833-4EE3-A0F6-AF7A454BDB4A}" destId="{6B4C7010-3FC2-4E8C-AFEA-70C0650CD42D}" srcOrd="1" destOrd="0" presId="urn:microsoft.com/office/officeart/2018/2/layout/IconCircleList"/>
    <dgm:cxn modelId="{09983944-F9AD-4CC9-8798-89C9DF9E3457}" type="presParOf" srcId="{C39565E0-C833-4EE3-A0F6-AF7A454BDB4A}" destId="{F497A487-8EB9-4AA5-84EE-1DDCF1245603}" srcOrd="2" destOrd="0" presId="urn:microsoft.com/office/officeart/2018/2/layout/IconCircleList"/>
    <dgm:cxn modelId="{24711558-7E86-4D32-9A8D-B9AD21248284}" type="presParOf" srcId="{F497A487-8EB9-4AA5-84EE-1DDCF1245603}" destId="{D94761FA-67C6-4D3A-B9E3-C9878C8CE242}" srcOrd="0" destOrd="0" presId="urn:microsoft.com/office/officeart/2018/2/layout/IconCircleList"/>
    <dgm:cxn modelId="{BE8A3DB2-68A7-4B4B-8677-29B1789A8FE0}" type="presParOf" srcId="{F497A487-8EB9-4AA5-84EE-1DDCF1245603}" destId="{ABDF246F-3CEC-42E5-931E-081F6BA9873F}" srcOrd="1" destOrd="0" presId="urn:microsoft.com/office/officeart/2018/2/layout/IconCircleList"/>
    <dgm:cxn modelId="{6AC73DF4-CD08-4C8F-8352-0DA62AF1217D}" type="presParOf" srcId="{F497A487-8EB9-4AA5-84EE-1DDCF1245603}" destId="{8CE0DFEB-49BB-41AD-A61C-E07778613DB1}" srcOrd="2" destOrd="0" presId="urn:microsoft.com/office/officeart/2018/2/layout/IconCircleList"/>
    <dgm:cxn modelId="{9B076BD9-AA9E-4CA7-AFFE-A2609012CFC5}" type="presParOf" srcId="{F497A487-8EB9-4AA5-84EE-1DDCF1245603}" destId="{30725B0C-529E-423D-A466-C54890C38C5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2672B8-6A7A-4C92-B648-F8EB7E35E6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8C61713-5F71-4E82-BB26-847D52EFD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</a:t>
          </a:r>
          <a:r>
            <a:rPr lang="en-US" dirty="0" smtClean="0"/>
            <a:t>the movement detection, LED pattern, beeping, and the countdown timer.</a:t>
          </a:r>
          <a:endParaRPr lang="en-US" dirty="0"/>
        </a:p>
      </dgm:t>
    </dgm:pt>
    <dgm:pt modelId="{86855AB7-F9ED-4903-9770-0B15C77D2F83}" type="parTrans" cxnId="{CC192A21-86A6-48B4-A167-F86D1E0ED8F8}">
      <dgm:prSet/>
      <dgm:spPr/>
      <dgm:t>
        <a:bodyPr/>
        <a:lstStyle/>
        <a:p>
          <a:endParaRPr lang="en-US"/>
        </a:p>
      </dgm:t>
    </dgm:pt>
    <dgm:pt modelId="{29C5CBF9-1D90-4B22-A86A-4E598A7D1648}" type="sibTrans" cxnId="{CC192A21-86A6-48B4-A167-F86D1E0ED8F8}">
      <dgm:prSet/>
      <dgm:spPr/>
      <dgm:t>
        <a:bodyPr/>
        <a:lstStyle/>
        <a:p>
          <a:endParaRPr lang="en-US"/>
        </a:p>
      </dgm:t>
    </dgm:pt>
    <dgm:pt modelId="{59BD0A13-7D65-49C8-B651-753A9AB4E2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Ideally, half of you will be responsible for each task.</a:t>
          </a:r>
        </a:p>
      </dgm:t>
    </dgm:pt>
    <dgm:pt modelId="{72FB1571-1598-4D0E-B705-26201C9367C5}" type="parTrans" cxnId="{75D59DC1-43F8-401D-994F-395D0348DC70}">
      <dgm:prSet/>
      <dgm:spPr/>
      <dgm:t>
        <a:bodyPr/>
        <a:lstStyle/>
        <a:p>
          <a:endParaRPr lang="en-US"/>
        </a:p>
      </dgm:t>
    </dgm:pt>
    <dgm:pt modelId="{7AFD1F2B-1AA1-490C-90ED-38AC8C43D0A2}" type="sibTrans" cxnId="{75D59DC1-43F8-401D-994F-395D0348DC70}">
      <dgm:prSet/>
      <dgm:spPr/>
      <dgm:t>
        <a:bodyPr/>
        <a:lstStyle/>
        <a:p>
          <a:endParaRPr lang="en-US"/>
        </a:p>
      </dgm:t>
    </dgm:pt>
    <dgm:pt modelId="{A1B130EB-8628-476E-97E2-1024E06518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Complete the wiring for the </a:t>
          </a:r>
          <a:r>
            <a:rPr lang="en-US" dirty="0" smtClean="0"/>
            <a:t>device.</a:t>
          </a:r>
          <a:endParaRPr lang="en-US" dirty="0"/>
        </a:p>
      </dgm:t>
    </dgm:pt>
    <dgm:pt modelId="{62B29F60-AF81-477C-B5C3-E311DC0C2BDD}" type="sibTrans" cxnId="{35B7C38A-FB7C-45D9-A5A0-FCC61C4F2103}">
      <dgm:prSet/>
      <dgm:spPr/>
      <dgm:t>
        <a:bodyPr/>
        <a:lstStyle/>
        <a:p>
          <a:endParaRPr lang="en-US"/>
        </a:p>
      </dgm:t>
    </dgm:pt>
    <dgm:pt modelId="{938410B0-EE7B-4D92-A3E0-3F84A0530696}" type="parTrans" cxnId="{35B7C38A-FB7C-45D9-A5A0-FCC61C4F2103}">
      <dgm:prSet/>
      <dgm:spPr/>
      <dgm:t>
        <a:bodyPr/>
        <a:lstStyle/>
        <a:p>
          <a:endParaRPr lang="en-US"/>
        </a:p>
      </dgm:t>
    </dgm:pt>
    <dgm:pt modelId="{4167BE71-46DB-4063-AA4E-D8E34A525146}" type="pres">
      <dgm:prSet presAssocID="{0E2672B8-6A7A-4C92-B648-F8EB7E35E68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A7EEC0-C482-4B43-83C1-E12BB096595A}" type="pres">
      <dgm:prSet presAssocID="{D8C61713-5F71-4E82-BB26-847D52EFDC7B}" presName="compNode" presStyleCnt="0"/>
      <dgm:spPr/>
    </dgm:pt>
    <dgm:pt modelId="{2A57C241-FBE3-4E53-84A8-67186C39B88C}" type="pres">
      <dgm:prSet presAssocID="{D8C61713-5F71-4E82-BB26-847D52EFDC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43A202E-4A26-420E-9623-7A9D9FB0CC1B}" type="pres">
      <dgm:prSet presAssocID="{D8C61713-5F71-4E82-BB26-847D52EFDC7B}" presName="spaceRect" presStyleCnt="0"/>
      <dgm:spPr/>
    </dgm:pt>
    <dgm:pt modelId="{7A377421-ED14-49CA-98B5-AC4441D831DD}" type="pres">
      <dgm:prSet presAssocID="{D8C61713-5F71-4E82-BB26-847D52EFDC7B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3D0D7B4-E72C-4159-BA93-2BE92070C7DB}" type="pres">
      <dgm:prSet presAssocID="{29C5CBF9-1D90-4B22-A86A-4E598A7D1648}" presName="sibTrans" presStyleCnt="0"/>
      <dgm:spPr/>
    </dgm:pt>
    <dgm:pt modelId="{59CF9FE4-3811-4726-85D8-D40AA4865DF1}" type="pres">
      <dgm:prSet presAssocID="{A1B130EB-8628-476E-97E2-1024E0651830}" presName="compNode" presStyleCnt="0"/>
      <dgm:spPr/>
    </dgm:pt>
    <dgm:pt modelId="{113B514E-F787-4ED2-88D1-010CA406241A}" type="pres">
      <dgm:prSet presAssocID="{A1B130EB-8628-476E-97E2-1024E065183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FA66344-E94F-45F4-9472-FC21835083CA}" type="pres">
      <dgm:prSet presAssocID="{A1B130EB-8628-476E-97E2-1024E0651830}" presName="spaceRect" presStyleCnt="0"/>
      <dgm:spPr/>
    </dgm:pt>
    <dgm:pt modelId="{81073E58-C4A1-4289-B748-637280582143}" type="pres">
      <dgm:prSet presAssocID="{A1B130EB-8628-476E-97E2-1024E0651830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760107B-E424-4CE8-B43D-7A1B8E5DC7C3}" type="pres">
      <dgm:prSet presAssocID="{62B29F60-AF81-477C-B5C3-E311DC0C2BDD}" presName="sibTrans" presStyleCnt="0"/>
      <dgm:spPr/>
    </dgm:pt>
    <dgm:pt modelId="{73BE7831-6C3A-4273-BA1F-20CA9A5C81E8}" type="pres">
      <dgm:prSet presAssocID="{59BD0A13-7D65-49C8-B651-753A9AB4E207}" presName="compNode" presStyleCnt="0"/>
      <dgm:spPr/>
    </dgm:pt>
    <dgm:pt modelId="{28850EE8-0F4B-4924-8865-B30CE36AAA08}" type="pres">
      <dgm:prSet presAssocID="{59BD0A13-7D65-49C8-B651-753A9AB4E2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A063E21-DC6E-4210-A36F-E7D4F524C581}" type="pres">
      <dgm:prSet presAssocID="{59BD0A13-7D65-49C8-B651-753A9AB4E207}" presName="spaceRect" presStyleCnt="0"/>
      <dgm:spPr/>
    </dgm:pt>
    <dgm:pt modelId="{61969DC8-1BDE-413D-AA83-1D602F8BF472}" type="pres">
      <dgm:prSet presAssocID="{59BD0A13-7D65-49C8-B651-753A9AB4E207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192A21-86A6-48B4-A167-F86D1E0ED8F8}" srcId="{0E2672B8-6A7A-4C92-B648-F8EB7E35E686}" destId="{D8C61713-5F71-4E82-BB26-847D52EFDC7B}" srcOrd="0" destOrd="0" parTransId="{86855AB7-F9ED-4903-9770-0B15C77D2F83}" sibTransId="{29C5CBF9-1D90-4B22-A86A-4E598A7D1648}"/>
    <dgm:cxn modelId="{CF1ACBCD-29A7-4109-8BB2-5218248BCCD7}" type="presOf" srcId="{D8C61713-5F71-4E82-BB26-847D52EFDC7B}" destId="{7A377421-ED14-49CA-98B5-AC4441D831DD}" srcOrd="0" destOrd="0" presId="urn:microsoft.com/office/officeart/2018/2/layout/IconLabelList"/>
    <dgm:cxn modelId="{75D59DC1-43F8-401D-994F-395D0348DC70}" srcId="{0E2672B8-6A7A-4C92-B648-F8EB7E35E686}" destId="{59BD0A13-7D65-49C8-B651-753A9AB4E207}" srcOrd="2" destOrd="0" parTransId="{72FB1571-1598-4D0E-B705-26201C9367C5}" sibTransId="{7AFD1F2B-1AA1-490C-90ED-38AC8C43D0A2}"/>
    <dgm:cxn modelId="{B9E78566-9EED-41D9-A763-C4B5781D4102}" type="presOf" srcId="{0E2672B8-6A7A-4C92-B648-F8EB7E35E686}" destId="{4167BE71-46DB-4063-AA4E-D8E34A525146}" srcOrd="0" destOrd="0" presId="urn:microsoft.com/office/officeart/2018/2/layout/IconLabelList"/>
    <dgm:cxn modelId="{35B7C38A-FB7C-45D9-A5A0-FCC61C4F2103}" srcId="{0E2672B8-6A7A-4C92-B648-F8EB7E35E686}" destId="{A1B130EB-8628-476E-97E2-1024E0651830}" srcOrd="1" destOrd="0" parTransId="{938410B0-EE7B-4D92-A3E0-3F84A0530696}" sibTransId="{62B29F60-AF81-477C-B5C3-E311DC0C2BDD}"/>
    <dgm:cxn modelId="{9011375E-2906-4514-B582-795393F20D36}" type="presOf" srcId="{A1B130EB-8628-476E-97E2-1024E0651830}" destId="{81073E58-C4A1-4289-B748-637280582143}" srcOrd="0" destOrd="0" presId="urn:microsoft.com/office/officeart/2018/2/layout/IconLabelList"/>
    <dgm:cxn modelId="{451D959B-0345-4C63-BF41-B31F9385C2FA}" type="presOf" srcId="{59BD0A13-7D65-49C8-B651-753A9AB4E207}" destId="{61969DC8-1BDE-413D-AA83-1D602F8BF472}" srcOrd="0" destOrd="0" presId="urn:microsoft.com/office/officeart/2018/2/layout/IconLabelList"/>
    <dgm:cxn modelId="{3B75A0F1-6189-42F5-8234-7A9993EA0476}" type="presParOf" srcId="{4167BE71-46DB-4063-AA4E-D8E34A525146}" destId="{EEA7EEC0-C482-4B43-83C1-E12BB096595A}" srcOrd="0" destOrd="0" presId="urn:microsoft.com/office/officeart/2018/2/layout/IconLabelList"/>
    <dgm:cxn modelId="{7FC634CF-E511-48FF-81E4-F3B1E2C2BE0B}" type="presParOf" srcId="{EEA7EEC0-C482-4B43-83C1-E12BB096595A}" destId="{2A57C241-FBE3-4E53-84A8-67186C39B88C}" srcOrd="0" destOrd="0" presId="urn:microsoft.com/office/officeart/2018/2/layout/IconLabelList"/>
    <dgm:cxn modelId="{56F514F8-39C1-466A-8EEB-98BFE005EA8B}" type="presParOf" srcId="{EEA7EEC0-C482-4B43-83C1-E12BB096595A}" destId="{543A202E-4A26-420E-9623-7A9D9FB0CC1B}" srcOrd="1" destOrd="0" presId="urn:microsoft.com/office/officeart/2018/2/layout/IconLabelList"/>
    <dgm:cxn modelId="{CA215A64-0B1E-4EE2-8B6D-A909303F2FA8}" type="presParOf" srcId="{EEA7EEC0-C482-4B43-83C1-E12BB096595A}" destId="{7A377421-ED14-49CA-98B5-AC4441D831DD}" srcOrd="2" destOrd="0" presId="urn:microsoft.com/office/officeart/2018/2/layout/IconLabelList"/>
    <dgm:cxn modelId="{CADCE3A7-CDDF-424A-B2C8-9EE6B3E6F498}" type="presParOf" srcId="{4167BE71-46DB-4063-AA4E-D8E34A525146}" destId="{53D0D7B4-E72C-4159-BA93-2BE92070C7DB}" srcOrd="1" destOrd="0" presId="urn:microsoft.com/office/officeart/2018/2/layout/IconLabelList"/>
    <dgm:cxn modelId="{87179F21-11AE-4D15-A7F7-BADB09822960}" type="presParOf" srcId="{4167BE71-46DB-4063-AA4E-D8E34A525146}" destId="{59CF9FE4-3811-4726-85D8-D40AA4865DF1}" srcOrd="2" destOrd="0" presId="urn:microsoft.com/office/officeart/2018/2/layout/IconLabelList"/>
    <dgm:cxn modelId="{E96904F9-77CB-4B57-AEE1-13DA7ED9C055}" type="presParOf" srcId="{59CF9FE4-3811-4726-85D8-D40AA4865DF1}" destId="{113B514E-F787-4ED2-88D1-010CA406241A}" srcOrd="0" destOrd="0" presId="urn:microsoft.com/office/officeart/2018/2/layout/IconLabelList"/>
    <dgm:cxn modelId="{AAC81BF5-E022-4D4A-8D64-1D6A83AECDFA}" type="presParOf" srcId="{59CF9FE4-3811-4726-85D8-D40AA4865DF1}" destId="{DFA66344-E94F-45F4-9472-FC21835083CA}" srcOrd="1" destOrd="0" presId="urn:microsoft.com/office/officeart/2018/2/layout/IconLabelList"/>
    <dgm:cxn modelId="{DBBF13C3-CD00-464D-A04C-4DDE86B30D3F}" type="presParOf" srcId="{59CF9FE4-3811-4726-85D8-D40AA4865DF1}" destId="{81073E58-C4A1-4289-B748-637280582143}" srcOrd="2" destOrd="0" presId="urn:microsoft.com/office/officeart/2018/2/layout/IconLabelList"/>
    <dgm:cxn modelId="{6D000B80-0A18-4A24-9065-C5A13CA72CD6}" type="presParOf" srcId="{4167BE71-46DB-4063-AA4E-D8E34A525146}" destId="{0760107B-E424-4CE8-B43D-7A1B8E5DC7C3}" srcOrd="3" destOrd="0" presId="urn:microsoft.com/office/officeart/2018/2/layout/IconLabelList"/>
    <dgm:cxn modelId="{1C7CE06A-A710-49B1-B027-4CF718CF4245}" type="presParOf" srcId="{4167BE71-46DB-4063-AA4E-D8E34A525146}" destId="{73BE7831-6C3A-4273-BA1F-20CA9A5C81E8}" srcOrd="4" destOrd="0" presId="urn:microsoft.com/office/officeart/2018/2/layout/IconLabelList"/>
    <dgm:cxn modelId="{D71CE81A-9638-4BD6-9706-71C624CC25AD}" type="presParOf" srcId="{73BE7831-6C3A-4273-BA1F-20CA9A5C81E8}" destId="{28850EE8-0F4B-4924-8865-B30CE36AAA08}" srcOrd="0" destOrd="0" presId="urn:microsoft.com/office/officeart/2018/2/layout/IconLabelList"/>
    <dgm:cxn modelId="{F55E0B57-3D8B-447F-92F4-185A6E4485C6}" type="presParOf" srcId="{73BE7831-6C3A-4273-BA1F-20CA9A5C81E8}" destId="{7A063E21-DC6E-4210-A36F-E7D4F524C581}" srcOrd="1" destOrd="0" presId="urn:microsoft.com/office/officeart/2018/2/layout/IconLabelList"/>
    <dgm:cxn modelId="{024694FB-2675-4614-A7EE-0C43A1FDF49C}" type="presParOf" srcId="{73BE7831-6C3A-4273-BA1F-20CA9A5C81E8}" destId="{61969DC8-1BDE-413D-AA83-1D602F8BF47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E85C71-533A-4A32-A258-139DA6197D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941AE91-3E43-4974-8FD1-C687D56282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smtClean="0"/>
            <a:t>lassondeorientation.wordpress.com </a:t>
          </a:r>
          <a:r>
            <a:rPr lang="en-US" dirty="0"/>
            <a:t>for the slides, instructions, and language reference</a:t>
          </a:r>
        </a:p>
      </dgm:t>
    </dgm:pt>
    <dgm:pt modelId="{64E188C7-7D30-4E03-B7E6-093DA63A0A20}" type="parTrans" cxnId="{1C20C888-A6F5-460F-A187-0C3BA2A18F0E}">
      <dgm:prSet/>
      <dgm:spPr/>
      <dgm:t>
        <a:bodyPr/>
        <a:lstStyle/>
        <a:p>
          <a:endParaRPr lang="en-US"/>
        </a:p>
      </dgm:t>
    </dgm:pt>
    <dgm:pt modelId="{2F52B999-09C0-48EE-8FA9-B291A43A5CFF}" type="sibTrans" cxnId="{1C20C888-A6F5-460F-A187-0C3BA2A18F0E}">
      <dgm:prSet/>
      <dgm:spPr/>
      <dgm:t>
        <a:bodyPr/>
        <a:lstStyle/>
        <a:p>
          <a:endParaRPr lang="en-US"/>
        </a:p>
      </dgm:t>
    </dgm:pt>
    <dgm:pt modelId="{A3154381-D01A-4072-8908-4662CD12F3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the comments as a guide </a:t>
          </a:r>
        </a:p>
      </dgm:t>
    </dgm:pt>
    <dgm:pt modelId="{ECAD290F-A4CF-42B5-9C71-4D8FF7C85407}" type="parTrans" cxnId="{5B3CCE36-EB88-47F8-B3FA-E1C8F44FE9BA}">
      <dgm:prSet/>
      <dgm:spPr/>
      <dgm:t>
        <a:bodyPr/>
        <a:lstStyle/>
        <a:p>
          <a:endParaRPr lang="en-US"/>
        </a:p>
      </dgm:t>
    </dgm:pt>
    <dgm:pt modelId="{A66400A8-109B-482C-BBFD-F1E8C4CC5D0E}" type="sibTrans" cxnId="{5B3CCE36-EB88-47F8-B3FA-E1C8F44FE9BA}">
      <dgm:prSet/>
      <dgm:spPr/>
      <dgm:t>
        <a:bodyPr/>
        <a:lstStyle/>
        <a:p>
          <a:endParaRPr lang="en-US"/>
        </a:p>
      </dgm:t>
    </dgm:pt>
    <dgm:pt modelId="{34044583-2A3C-4520-9E02-37920DA112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Don't get stressed out if things don't work</a:t>
          </a:r>
        </a:p>
      </dgm:t>
    </dgm:pt>
    <dgm:pt modelId="{B917C349-C84F-4840-869F-2E8345E03ACF}" type="parTrans" cxnId="{A26D33CE-113E-4BDA-99F1-5D55E52EC836}">
      <dgm:prSet/>
      <dgm:spPr/>
      <dgm:t>
        <a:bodyPr/>
        <a:lstStyle/>
        <a:p>
          <a:endParaRPr lang="en-US"/>
        </a:p>
      </dgm:t>
    </dgm:pt>
    <dgm:pt modelId="{19C9BC1C-2416-45D0-AD2E-8E13168096A7}" type="sibTrans" cxnId="{A26D33CE-113E-4BDA-99F1-5D55E52EC836}">
      <dgm:prSet/>
      <dgm:spPr/>
      <dgm:t>
        <a:bodyPr/>
        <a:lstStyle/>
        <a:p>
          <a:endParaRPr lang="en-US"/>
        </a:p>
      </dgm:t>
    </dgm:pt>
    <dgm:pt modelId="{CB6F1555-209D-4E0C-8EFC-97CFE7E37FAB}" type="pres">
      <dgm:prSet presAssocID="{40E85C71-533A-4A32-A258-139DA6197D9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A9FFD5-0E88-4213-A2E9-E366CA5E61F0}" type="pres">
      <dgm:prSet presAssocID="{5941AE91-3E43-4974-8FD1-C687D56282F1}" presName="compNode" presStyleCnt="0"/>
      <dgm:spPr/>
    </dgm:pt>
    <dgm:pt modelId="{74C5279E-0802-4374-BFFF-651C54C9003E}" type="pres">
      <dgm:prSet presAssocID="{5941AE91-3E43-4974-8FD1-C687D56282F1}" presName="bgRect" presStyleLbl="bgShp" presStyleIdx="0" presStyleCnt="3"/>
      <dgm:spPr/>
    </dgm:pt>
    <dgm:pt modelId="{8B644605-584B-4F15-8544-779BFB7B411A}" type="pres">
      <dgm:prSet presAssocID="{5941AE91-3E43-4974-8FD1-C687D56282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A0506CC-2DEA-4FD0-9512-F95EF705F93E}" type="pres">
      <dgm:prSet presAssocID="{5941AE91-3E43-4974-8FD1-C687D56282F1}" presName="spaceRect" presStyleCnt="0"/>
      <dgm:spPr/>
    </dgm:pt>
    <dgm:pt modelId="{2371B089-659F-4336-9C3C-E3508E976B01}" type="pres">
      <dgm:prSet presAssocID="{5941AE91-3E43-4974-8FD1-C687D56282F1}" presName="parTx" presStyleLbl="revTx" presStyleIdx="0" presStyleCnt="3" custScaleX="10846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1097F5-F024-43F8-8167-D1D45DCC0E5C}" type="pres">
      <dgm:prSet presAssocID="{2F52B999-09C0-48EE-8FA9-B291A43A5CFF}" presName="sibTrans" presStyleCnt="0"/>
      <dgm:spPr/>
    </dgm:pt>
    <dgm:pt modelId="{7B40123B-8F4B-41F8-AE16-D8D1ACC6AB34}" type="pres">
      <dgm:prSet presAssocID="{A3154381-D01A-4072-8908-4662CD12F366}" presName="compNode" presStyleCnt="0"/>
      <dgm:spPr/>
    </dgm:pt>
    <dgm:pt modelId="{0C9F0C2C-C1A3-456D-A2BB-283364A61011}" type="pres">
      <dgm:prSet presAssocID="{A3154381-D01A-4072-8908-4662CD12F366}" presName="bgRect" presStyleLbl="bgShp" presStyleIdx="1" presStyleCnt="3"/>
      <dgm:spPr/>
    </dgm:pt>
    <dgm:pt modelId="{77816880-D8FE-43BE-A3FF-762B1E1E77A6}" type="pres">
      <dgm:prSet presAssocID="{A3154381-D01A-4072-8908-4662CD12F36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B5D8FC9E-DAFF-4C12-BC2F-19F8F7B05819}" type="pres">
      <dgm:prSet presAssocID="{A3154381-D01A-4072-8908-4662CD12F366}" presName="spaceRect" presStyleCnt="0"/>
      <dgm:spPr/>
    </dgm:pt>
    <dgm:pt modelId="{4336B4ED-446B-407E-8C9A-DCC737C23F28}" type="pres">
      <dgm:prSet presAssocID="{A3154381-D01A-4072-8908-4662CD12F366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A76593-AA63-4F10-9898-EF718F9B4961}" type="pres">
      <dgm:prSet presAssocID="{A66400A8-109B-482C-BBFD-F1E8C4CC5D0E}" presName="sibTrans" presStyleCnt="0"/>
      <dgm:spPr/>
    </dgm:pt>
    <dgm:pt modelId="{10AB6359-5E6C-4E5D-86A0-7C7012EC67F1}" type="pres">
      <dgm:prSet presAssocID="{34044583-2A3C-4520-9E02-37920DA1123B}" presName="compNode" presStyleCnt="0"/>
      <dgm:spPr/>
    </dgm:pt>
    <dgm:pt modelId="{CCE6CDCD-FAB9-426E-A7C5-6DF0A19E8AC7}" type="pres">
      <dgm:prSet presAssocID="{34044583-2A3C-4520-9E02-37920DA1123B}" presName="bgRect" presStyleLbl="bgShp" presStyleIdx="2" presStyleCnt="3"/>
      <dgm:spPr/>
    </dgm:pt>
    <dgm:pt modelId="{CEF8209B-19C1-4DE1-B306-586C0661AC42}" type="pres">
      <dgm:prSet presAssocID="{34044583-2A3C-4520-9E02-37920DA112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orried Face with Solid Fill"/>
        </a:ext>
      </dgm:extLst>
    </dgm:pt>
    <dgm:pt modelId="{80C9202D-4128-4853-A6CC-1B49C7D63D6D}" type="pres">
      <dgm:prSet presAssocID="{34044583-2A3C-4520-9E02-37920DA1123B}" presName="spaceRect" presStyleCnt="0"/>
      <dgm:spPr/>
    </dgm:pt>
    <dgm:pt modelId="{24D2EF7C-E5F2-40EA-84BC-BFDC45134EB5}" type="pres">
      <dgm:prSet presAssocID="{34044583-2A3C-4520-9E02-37920DA1123B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B3CCE36-EB88-47F8-B3FA-E1C8F44FE9BA}" srcId="{40E85C71-533A-4A32-A258-139DA6197D9A}" destId="{A3154381-D01A-4072-8908-4662CD12F366}" srcOrd="1" destOrd="0" parTransId="{ECAD290F-A4CF-42B5-9C71-4D8FF7C85407}" sibTransId="{A66400A8-109B-482C-BBFD-F1E8C4CC5D0E}"/>
    <dgm:cxn modelId="{0AFB6578-68CD-4637-9894-B41A92A82F81}" type="presOf" srcId="{5941AE91-3E43-4974-8FD1-C687D56282F1}" destId="{2371B089-659F-4336-9C3C-E3508E976B01}" srcOrd="0" destOrd="0" presId="urn:microsoft.com/office/officeart/2018/2/layout/IconVerticalSolidList"/>
    <dgm:cxn modelId="{1C20C888-A6F5-460F-A187-0C3BA2A18F0E}" srcId="{40E85C71-533A-4A32-A258-139DA6197D9A}" destId="{5941AE91-3E43-4974-8FD1-C687D56282F1}" srcOrd="0" destOrd="0" parTransId="{64E188C7-7D30-4E03-B7E6-093DA63A0A20}" sibTransId="{2F52B999-09C0-48EE-8FA9-B291A43A5CFF}"/>
    <dgm:cxn modelId="{5E6F9007-A983-4586-BFE2-072F444D435D}" type="presOf" srcId="{34044583-2A3C-4520-9E02-37920DA1123B}" destId="{24D2EF7C-E5F2-40EA-84BC-BFDC45134EB5}" srcOrd="0" destOrd="0" presId="urn:microsoft.com/office/officeart/2018/2/layout/IconVerticalSolidList"/>
    <dgm:cxn modelId="{A8F5AA28-1C85-47DF-96F4-CED8CE06A0A2}" type="presOf" srcId="{A3154381-D01A-4072-8908-4662CD12F366}" destId="{4336B4ED-446B-407E-8C9A-DCC737C23F28}" srcOrd="0" destOrd="0" presId="urn:microsoft.com/office/officeart/2018/2/layout/IconVerticalSolidList"/>
    <dgm:cxn modelId="{43C2B8CC-EA46-411B-B262-2A04CC2FEF4A}" type="presOf" srcId="{40E85C71-533A-4A32-A258-139DA6197D9A}" destId="{CB6F1555-209D-4E0C-8EFC-97CFE7E37FAB}" srcOrd="0" destOrd="0" presId="urn:microsoft.com/office/officeart/2018/2/layout/IconVerticalSolidList"/>
    <dgm:cxn modelId="{A26D33CE-113E-4BDA-99F1-5D55E52EC836}" srcId="{40E85C71-533A-4A32-A258-139DA6197D9A}" destId="{34044583-2A3C-4520-9E02-37920DA1123B}" srcOrd="2" destOrd="0" parTransId="{B917C349-C84F-4840-869F-2E8345E03ACF}" sibTransId="{19C9BC1C-2416-45D0-AD2E-8E13168096A7}"/>
    <dgm:cxn modelId="{1A741780-9A34-438E-8956-C342FEE92532}" type="presParOf" srcId="{CB6F1555-209D-4E0C-8EFC-97CFE7E37FAB}" destId="{23A9FFD5-0E88-4213-A2E9-E366CA5E61F0}" srcOrd="0" destOrd="0" presId="urn:microsoft.com/office/officeart/2018/2/layout/IconVerticalSolidList"/>
    <dgm:cxn modelId="{CB02F700-0A68-4791-8BB9-8F7A5C4B25F9}" type="presParOf" srcId="{23A9FFD5-0E88-4213-A2E9-E366CA5E61F0}" destId="{74C5279E-0802-4374-BFFF-651C54C9003E}" srcOrd="0" destOrd="0" presId="urn:microsoft.com/office/officeart/2018/2/layout/IconVerticalSolidList"/>
    <dgm:cxn modelId="{72B19F68-D675-4A5A-8D0E-308494F5BE9B}" type="presParOf" srcId="{23A9FFD5-0E88-4213-A2E9-E366CA5E61F0}" destId="{8B644605-584B-4F15-8544-779BFB7B411A}" srcOrd="1" destOrd="0" presId="urn:microsoft.com/office/officeart/2018/2/layout/IconVerticalSolidList"/>
    <dgm:cxn modelId="{B31BBFB7-3A3A-466D-B6F8-317F89311A85}" type="presParOf" srcId="{23A9FFD5-0E88-4213-A2E9-E366CA5E61F0}" destId="{EA0506CC-2DEA-4FD0-9512-F95EF705F93E}" srcOrd="2" destOrd="0" presId="urn:microsoft.com/office/officeart/2018/2/layout/IconVerticalSolidList"/>
    <dgm:cxn modelId="{6A6AEF6C-8E5E-428E-9924-3A14540E0557}" type="presParOf" srcId="{23A9FFD5-0E88-4213-A2E9-E366CA5E61F0}" destId="{2371B089-659F-4336-9C3C-E3508E976B01}" srcOrd="3" destOrd="0" presId="urn:microsoft.com/office/officeart/2018/2/layout/IconVerticalSolidList"/>
    <dgm:cxn modelId="{1E0E0A65-C4B8-4D02-914F-29555E1CA1F9}" type="presParOf" srcId="{CB6F1555-209D-4E0C-8EFC-97CFE7E37FAB}" destId="{C91097F5-F024-43F8-8167-D1D45DCC0E5C}" srcOrd="1" destOrd="0" presId="urn:microsoft.com/office/officeart/2018/2/layout/IconVerticalSolidList"/>
    <dgm:cxn modelId="{1BA2024A-0C29-4681-91DF-C685A72C3E1B}" type="presParOf" srcId="{CB6F1555-209D-4E0C-8EFC-97CFE7E37FAB}" destId="{7B40123B-8F4B-41F8-AE16-D8D1ACC6AB34}" srcOrd="2" destOrd="0" presId="urn:microsoft.com/office/officeart/2018/2/layout/IconVerticalSolidList"/>
    <dgm:cxn modelId="{35CFBADC-7697-43FC-83BD-2B80B0E2A9CD}" type="presParOf" srcId="{7B40123B-8F4B-41F8-AE16-D8D1ACC6AB34}" destId="{0C9F0C2C-C1A3-456D-A2BB-283364A61011}" srcOrd="0" destOrd="0" presId="urn:microsoft.com/office/officeart/2018/2/layout/IconVerticalSolidList"/>
    <dgm:cxn modelId="{62878D51-BD37-4647-9388-CE5580D53A26}" type="presParOf" srcId="{7B40123B-8F4B-41F8-AE16-D8D1ACC6AB34}" destId="{77816880-D8FE-43BE-A3FF-762B1E1E77A6}" srcOrd="1" destOrd="0" presId="urn:microsoft.com/office/officeart/2018/2/layout/IconVerticalSolidList"/>
    <dgm:cxn modelId="{1243D049-3174-4035-A599-2F9A0994A7E3}" type="presParOf" srcId="{7B40123B-8F4B-41F8-AE16-D8D1ACC6AB34}" destId="{B5D8FC9E-DAFF-4C12-BC2F-19F8F7B05819}" srcOrd="2" destOrd="0" presId="urn:microsoft.com/office/officeart/2018/2/layout/IconVerticalSolidList"/>
    <dgm:cxn modelId="{55CE7417-2346-4DA7-A4FD-EF82C5F9AD81}" type="presParOf" srcId="{7B40123B-8F4B-41F8-AE16-D8D1ACC6AB34}" destId="{4336B4ED-446B-407E-8C9A-DCC737C23F28}" srcOrd="3" destOrd="0" presId="urn:microsoft.com/office/officeart/2018/2/layout/IconVerticalSolidList"/>
    <dgm:cxn modelId="{8397F9BF-153E-4C52-BD58-59934A4E18B7}" type="presParOf" srcId="{CB6F1555-209D-4E0C-8EFC-97CFE7E37FAB}" destId="{BCA76593-AA63-4F10-9898-EF718F9B4961}" srcOrd="3" destOrd="0" presId="urn:microsoft.com/office/officeart/2018/2/layout/IconVerticalSolidList"/>
    <dgm:cxn modelId="{B3061F53-A3AF-4063-90D1-D3A5C62849AC}" type="presParOf" srcId="{CB6F1555-209D-4E0C-8EFC-97CFE7E37FAB}" destId="{10AB6359-5E6C-4E5D-86A0-7C7012EC67F1}" srcOrd="4" destOrd="0" presId="urn:microsoft.com/office/officeart/2018/2/layout/IconVerticalSolidList"/>
    <dgm:cxn modelId="{87EF7728-5C59-47F3-A43C-3A77A484A237}" type="presParOf" srcId="{10AB6359-5E6C-4E5D-86A0-7C7012EC67F1}" destId="{CCE6CDCD-FAB9-426E-A7C5-6DF0A19E8AC7}" srcOrd="0" destOrd="0" presId="urn:microsoft.com/office/officeart/2018/2/layout/IconVerticalSolidList"/>
    <dgm:cxn modelId="{54B3F029-09BD-4521-BB64-2C37A1F5A958}" type="presParOf" srcId="{10AB6359-5E6C-4E5D-86A0-7C7012EC67F1}" destId="{CEF8209B-19C1-4DE1-B306-586C0661AC42}" srcOrd="1" destOrd="0" presId="urn:microsoft.com/office/officeart/2018/2/layout/IconVerticalSolidList"/>
    <dgm:cxn modelId="{E30941AA-9B27-4747-99AD-4165AD309517}" type="presParOf" srcId="{10AB6359-5E6C-4E5D-86A0-7C7012EC67F1}" destId="{80C9202D-4128-4853-A6CC-1B49C7D63D6D}" srcOrd="2" destOrd="0" presId="urn:microsoft.com/office/officeart/2018/2/layout/IconVerticalSolidList"/>
    <dgm:cxn modelId="{0A14A401-975E-47DE-B7CD-07F9F368AAFF}" type="presParOf" srcId="{10AB6359-5E6C-4E5D-86A0-7C7012EC67F1}" destId="{24D2EF7C-E5F2-40EA-84BC-BFDC45134E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F963A-CA74-4842-BCEF-C92A50962A53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7E6B3-C1E5-4BE9-85AF-69A4498628E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25D7A-8A5A-4D7C-8BD0-D2487E963D67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You’ll gain a better appreciation of how software and hardware are crucially linked together</a:t>
          </a:r>
          <a:r>
            <a:rPr lang="en-US" sz="1700" kern="1200"/>
            <a:t>.</a:t>
          </a:r>
        </a:p>
      </dsp:txBody>
      <dsp:txXfrm>
        <a:off x="1941716" y="718"/>
        <a:ext cx="2943486" cy="1681139"/>
      </dsp:txXfrm>
    </dsp:sp>
    <dsp:sp modelId="{89262C58-FFB2-44DE-A490-7A2933981D6E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4986D-38C2-4492-978B-109135F6BCD1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47BA6-403F-4C84-8A3A-61D02718CBD4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You’ll get a feel for the university lab experience and its focus on teamwork and collaboration.</a:t>
          </a:r>
        </a:p>
      </dsp:txBody>
      <dsp:txXfrm>
        <a:off x="1941716" y="2102143"/>
        <a:ext cx="2943486" cy="1681139"/>
      </dsp:txXfrm>
    </dsp:sp>
    <dsp:sp modelId="{71773C3D-4EE7-4CF9-81AE-3D76B7E96F70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B7353-8231-424E-B05E-AF27EF478D3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FAD5B-0B2D-4F20-9970-1548E685080A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You’ll be exposed to the powerful technology of Arduino, a set C/C++ functions used to program devices.</a:t>
          </a:r>
        </a:p>
      </dsp:txBody>
      <dsp:txXfrm>
        <a:off x="1941716" y="4203567"/>
        <a:ext cx="2943486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CA6A3-5BB5-4C48-B194-F2C8AEFE168E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9E7F9-9A5F-443B-B2FB-AC22890C818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83C1A-F5A9-40BC-99D7-342398F91DD6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Basically, circuits are a way of conveying electricity</a:t>
          </a:r>
        </a:p>
      </dsp:txBody>
      <dsp:txXfrm>
        <a:off x="1941716" y="718"/>
        <a:ext cx="2943486" cy="1681139"/>
      </dsp:txXfrm>
    </dsp:sp>
    <dsp:sp modelId="{5D33171A-4F43-48EE-8DBD-FAAEF585733D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29AA0-42EA-45CD-A9D0-AEA9DE006FFD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88929-48B0-4F52-ABF5-6B1D3AA05AF0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We ground a circuit to the Earth to prevent static buildup and electrical shock</a:t>
          </a:r>
        </a:p>
      </dsp:txBody>
      <dsp:txXfrm>
        <a:off x="1941716" y="2102143"/>
        <a:ext cx="2943486" cy="1681139"/>
      </dsp:txXfrm>
    </dsp:sp>
    <dsp:sp modelId="{F918957F-A4CA-4D91-8FE8-638CEFA90848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0C4D1-6381-4218-B9D3-B09C79973CE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99F6-AC49-4385-AC63-858A14304FD6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We also use resistors to reduce the amount of voltage</a:t>
          </a:r>
        </a:p>
      </dsp:txBody>
      <dsp:txXfrm>
        <a:off x="1941716" y="4203567"/>
        <a:ext cx="2943486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4090B-D774-47D0-8E71-2D0580CABA2A}">
      <dsp:nvSpPr>
        <dsp:cNvPr id="0" name=""/>
        <dsp:cNvSpPr/>
      </dsp:nvSpPr>
      <dsp:spPr>
        <a:xfrm>
          <a:off x="0" y="707092"/>
          <a:ext cx="788670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F3AC2-681A-45C0-B6F6-328AA0A10B74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47C15-2AE3-4386-A794-A669BC791044}">
      <dsp:nvSpPr>
        <dsp:cNvPr id="0" name=""/>
        <dsp:cNvSpPr/>
      </dsp:nvSpPr>
      <dsp:spPr>
        <a:xfrm>
          <a:off x="1507738" y="707092"/>
          <a:ext cx="63789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A breadboard allows you to build reusable circuits, providing “mounting holes” for wires and components</a:t>
          </a:r>
        </a:p>
      </dsp:txBody>
      <dsp:txXfrm>
        <a:off x="1507738" y="707092"/>
        <a:ext cx="6378961" cy="1305401"/>
      </dsp:txXfrm>
    </dsp:sp>
    <dsp:sp modelId="{FC69F745-91D9-42DE-A3EF-BAB093FC250F}">
      <dsp:nvSpPr>
        <dsp:cNvPr id="0" name=""/>
        <dsp:cNvSpPr/>
      </dsp:nvSpPr>
      <dsp:spPr>
        <a:xfrm>
          <a:off x="0" y="2338844"/>
          <a:ext cx="788670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FB2DD-99A3-4A4B-80CA-A1DB7354CAFB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EE674-8F16-47D7-8122-C9DB3E105088}">
      <dsp:nvSpPr>
        <dsp:cNvPr id="0" name=""/>
        <dsp:cNvSpPr/>
      </dsp:nvSpPr>
      <dsp:spPr>
        <a:xfrm>
          <a:off x="1507738" y="2338844"/>
          <a:ext cx="63789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Under the hood, each “row” is really a horizontal strip of metal, which can be used to build a circuit</a:t>
          </a:r>
        </a:p>
      </dsp:txBody>
      <dsp:txXfrm>
        <a:off x="1507738" y="2338844"/>
        <a:ext cx="6378961" cy="1305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229C0-1B68-455B-91E2-E99859DF26A3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43D05-7444-44F0-8E41-D7676B3EED61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Schematic diagrams provide instructions on how to wire a circuit</a:t>
          </a:r>
        </a:p>
      </dsp:txBody>
      <dsp:txXfrm>
        <a:off x="16115" y="2835228"/>
        <a:ext cx="3611250" cy="720000"/>
      </dsp:txXfrm>
    </dsp:sp>
    <dsp:sp modelId="{41E597A3-DCA4-412D-9AF5-628A3D28395A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243C0-0AB5-4426-B598-D15DF6DEEE8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You will use the schematic to wire the components to the Arduino motor shield</a:t>
          </a:r>
        </a:p>
      </dsp:txBody>
      <dsp:txXfrm>
        <a:off x="4259334" y="2835228"/>
        <a:ext cx="361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433B5-A4CF-4A07-A506-02BC3A24ACF8}">
      <dsp:nvSpPr>
        <dsp:cNvPr id="0" name=""/>
        <dsp:cNvSpPr/>
      </dsp:nvSpPr>
      <dsp:spPr>
        <a:xfrm>
          <a:off x="145153" y="1672834"/>
          <a:ext cx="1005669" cy="1005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C70B0-1AD8-4B7B-A01A-BEDDD439CF1A}">
      <dsp:nvSpPr>
        <dsp:cNvPr id="0" name=""/>
        <dsp:cNvSpPr/>
      </dsp:nvSpPr>
      <dsp:spPr>
        <a:xfrm>
          <a:off x="356344" y="1884024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EEE37-9B69-43A6-937D-D2DC4CD603E8}">
      <dsp:nvSpPr>
        <dsp:cNvPr id="0" name=""/>
        <dsp:cNvSpPr/>
      </dsp:nvSpPr>
      <dsp:spPr>
        <a:xfrm>
          <a:off x="1366323" y="1672834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setup() </a:t>
          </a:r>
          <a:r>
            <a:rPr lang="en-US" sz="1800" b="1" kern="1200"/>
            <a:t>initializes</a:t>
          </a:r>
          <a:r>
            <a:rPr lang="en-US" sz="1800" kern="1200"/>
            <a:t> the variables, sets up pin modes, and starts using libraries of methods.</a:t>
          </a:r>
        </a:p>
      </dsp:txBody>
      <dsp:txXfrm>
        <a:off x="1366323" y="1672834"/>
        <a:ext cx="2370505" cy="1005669"/>
      </dsp:txXfrm>
    </dsp:sp>
    <dsp:sp modelId="{D94761FA-67C6-4D3A-B9E3-C9878C8CE242}">
      <dsp:nvSpPr>
        <dsp:cNvPr id="0" name=""/>
        <dsp:cNvSpPr/>
      </dsp:nvSpPr>
      <dsp:spPr>
        <a:xfrm>
          <a:off x="4149871" y="1672834"/>
          <a:ext cx="1005669" cy="1005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F246F-3CEC-42E5-931E-081F6BA9873F}">
      <dsp:nvSpPr>
        <dsp:cNvPr id="0" name=""/>
        <dsp:cNvSpPr/>
      </dsp:nvSpPr>
      <dsp:spPr>
        <a:xfrm>
          <a:off x="4361061" y="1884024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25B0C-529E-423D-A466-C54890C38C56}">
      <dsp:nvSpPr>
        <dsp:cNvPr id="0" name=""/>
        <dsp:cNvSpPr/>
      </dsp:nvSpPr>
      <dsp:spPr>
        <a:xfrm>
          <a:off x="5371040" y="1672834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loop() </a:t>
          </a:r>
          <a:r>
            <a:rPr lang="en-US" sz="1800" b="1" kern="1200"/>
            <a:t>maintains</a:t>
          </a:r>
          <a:r>
            <a:rPr lang="en-US" sz="1800" kern="1200"/>
            <a:t> a set of instructions so long as there is power to the Arduino circuit board.</a:t>
          </a:r>
        </a:p>
      </dsp:txBody>
      <dsp:txXfrm>
        <a:off x="5371040" y="1672834"/>
        <a:ext cx="2370505" cy="10056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7C241-FBE3-4E53-84A8-67186C39B88C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77421-ED14-49CA-98B5-AC4441D831DD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Code </a:t>
          </a:r>
          <a:r>
            <a:rPr lang="en-US" sz="1300" kern="1200" dirty="0" smtClean="0"/>
            <a:t>the movement detection, LED pattern, beeping, and the countdown timer.</a:t>
          </a:r>
          <a:endParaRPr lang="en-US" sz="1300" kern="1200" dirty="0"/>
        </a:p>
      </dsp:txBody>
      <dsp:txXfrm>
        <a:off x="291148" y="2456435"/>
        <a:ext cx="2180418" cy="720000"/>
      </dsp:txXfrm>
    </dsp:sp>
    <dsp:sp modelId="{113B514E-F787-4ED2-88D1-010CA406241A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73E58-C4A1-4289-B748-637280582143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Complete the wiring for the </a:t>
          </a:r>
          <a:r>
            <a:rPr lang="en-US" sz="1300" kern="1200" dirty="0" smtClean="0"/>
            <a:t>device.</a:t>
          </a:r>
          <a:endParaRPr lang="en-US" sz="1300" kern="1200" dirty="0"/>
        </a:p>
      </dsp:txBody>
      <dsp:txXfrm>
        <a:off x="2853140" y="2456435"/>
        <a:ext cx="2180418" cy="720000"/>
      </dsp:txXfrm>
    </dsp:sp>
    <dsp:sp modelId="{28850EE8-0F4B-4924-8865-B30CE36AAA08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69DC8-1BDE-413D-AA83-1D602F8BF472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Ideally, half of you will be responsible for each task.</a:t>
          </a:r>
        </a:p>
      </dsp:txBody>
      <dsp:txXfrm>
        <a:off x="5415132" y="2456435"/>
        <a:ext cx="2180418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5279E-0802-4374-BFFF-651C54C9003E}">
      <dsp:nvSpPr>
        <dsp:cNvPr id="0" name=""/>
        <dsp:cNvSpPr/>
      </dsp:nvSpPr>
      <dsp:spPr>
        <a:xfrm>
          <a:off x="-35592" y="9329"/>
          <a:ext cx="4885203" cy="15792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44605-584B-4F15-8544-779BFB7B411A}">
      <dsp:nvSpPr>
        <dsp:cNvPr id="0" name=""/>
        <dsp:cNvSpPr/>
      </dsp:nvSpPr>
      <dsp:spPr>
        <a:xfrm>
          <a:off x="442131" y="364660"/>
          <a:ext cx="868588" cy="868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1B089-659F-4336-9C3C-E3508E976B01}">
      <dsp:nvSpPr>
        <dsp:cNvPr id="0" name=""/>
        <dsp:cNvSpPr/>
      </dsp:nvSpPr>
      <dsp:spPr>
        <a:xfrm>
          <a:off x="1661222" y="9329"/>
          <a:ext cx="3259572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lassondeorientation.wordpress.com </a:t>
          </a:r>
          <a:r>
            <a:rPr lang="en-US" sz="1400" kern="1200" dirty="0"/>
            <a:t>for the slides, instructions, and language reference</a:t>
          </a:r>
        </a:p>
      </dsp:txBody>
      <dsp:txXfrm>
        <a:off x="1661222" y="9329"/>
        <a:ext cx="3259572" cy="1676219"/>
      </dsp:txXfrm>
    </dsp:sp>
    <dsp:sp modelId="{0C9F0C2C-C1A3-456D-A2BB-283364A61011}">
      <dsp:nvSpPr>
        <dsp:cNvPr id="0" name=""/>
        <dsp:cNvSpPr/>
      </dsp:nvSpPr>
      <dsp:spPr>
        <a:xfrm>
          <a:off x="-35592" y="2104603"/>
          <a:ext cx="4885203" cy="15792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16880-D8FE-43BE-A3FF-762B1E1E77A6}">
      <dsp:nvSpPr>
        <dsp:cNvPr id="0" name=""/>
        <dsp:cNvSpPr/>
      </dsp:nvSpPr>
      <dsp:spPr>
        <a:xfrm>
          <a:off x="442131" y="2459935"/>
          <a:ext cx="868588" cy="868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6B4ED-446B-407E-8C9A-DCC737C23F28}">
      <dsp:nvSpPr>
        <dsp:cNvPr id="0" name=""/>
        <dsp:cNvSpPr/>
      </dsp:nvSpPr>
      <dsp:spPr>
        <a:xfrm>
          <a:off x="1788444" y="2104603"/>
          <a:ext cx="3005128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Use the comments as a guide </a:t>
          </a:r>
        </a:p>
      </dsp:txBody>
      <dsp:txXfrm>
        <a:off x="1788444" y="2104603"/>
        <a:ext cx="3005128" cy="1676219"/>
      </dsp:txXfrm>
    </dsp:sp>
    <dsp:sp modelId="{CCE6CDCD-FAB9-426E-A7C5-6DF0A19E8AC7}">
      <dsp:nvSpPr>
        <dsp:cNvPr id="0" name=""/>
        <dsp:cNvSpPr/>
      </dsp:nvSpPr>
      <dsp:spPr>
        <a:xfrm>
          <a:off x="-35592" y="4199877"/>
          <a:ext cx="4885203" cy="15792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8209B-19C1-4DE1-B306-586C0661AC42}">
      <dsp:nvSpPr>
        <dsp:cNvPr id="0" name=""/>
        <dsp:cNvSpPr/>
      </dsp:nvSpPr>
      <dsp:spPr>
        <a:xfrm>
          <a:off x="442131" y="4555209"/>
          <a:ext cx="868588" cy="868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2EF7C-E5F2-40EA-84BC-BFDC45134EB5}">
      <dsp:nvSpPr>
        <dsp:cNvPr id="0" name=""/>
        <dsp:cNvSpPr/>
      </dsp:nvSpPr>
      <dsp:spPr>
        <a:xfrm>
          <a:off x="1788444" y="4199877"/>
          <a:ext cx="3005128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Don't get stressed out if things don't work</a:t>
          </a:r>
        </a:p>
      </dsp:txBody>
      <dsp:txXfrm>
        <a:off x="1788444" y="4199877"/>
        <a:ext cx="3005128" cy="1676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ACE2DE7C-B0F5-4D2D-B298-23B0CCC08FA3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91A8AB-8F1F-484D-AA23-23D94B12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9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135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18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CA" dirty="0"/>
              <a:t>Professional behaviour,</a:t>
            </a:r>
            <a:r>
              <a:rPr lang="en-CA" baseline="0" dirty="0"/>
              <a:t> confidentiality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3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CA" dirty="0"/>
              <a:t>Professional behaviour,</a:t>
            </a:r>
            <a:r>
              <a:rPr lang="en-CA" baseline="0" dirty="0"/>
              <a:t> confidentiality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2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4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1A8AB-8F1F-484D-AA23-23D94B12A5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0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4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2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5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98" y="0"/>
            <a:ext cx="91048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3200" y="6308725"/>
            <a:ext cx="2458704" cy="54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2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6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2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8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4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A9A57-83E7-5A4F-9B02-EDF9D24F282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4E08-312F-E649-A44C-FAE03605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0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2906" y="531724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Bootcamp Activity</a:t>
            </a:r>
          </a:p>
        </p:txBody>
      </p:sp>
      <p:cxnSp>
        <p:nvCxnSpPr>
          <p:cNvPr id="20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2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7" name="Picture 15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19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6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79392D28-7EC5-48A3-A47C-0DE9782AD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7254" r="1" b="1420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9B889-AE9F-4568-BBBC-33820F3B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6" y="831162"/>
            <a:ext cx="3733482" cy="20106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dirty="0">
                <a:cs typeface="Calibri"/>
              </a:rPr>
              <a:t>LED lights</a:t>
            </a:r>
            <a:r>
              <a:rPr lang="en-US" sz="3400" dirty="0">
                <a:cs typeface="Calibri"/>
              </a:rPr>
              <a:t> and </a:t>
            </a:r>
            <a:r>
              <a:rPr lang="en-US" sz="3400" b="1" dirty="0" err="1">
                <a:cs typeface="Calibri"/>
              </a:rPr>
              <a:t>Piezospeaker</a:t>
            </a:r>
            <a:r>
              <a:rPr lang="en-US" sz="3400" b="1" dirty="0">
                <a:cs typeface="Calibri"/>
              </a:rPr>
              <a:t> </a:t>
            </a:r>
            <a:endParaRPr lang="en-US" sz="3400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98BD-999C-4342-B9BB-19BA9927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500">
              <a:solidFill>
                <a:srgbClr val="000000"/>
              </a:solidFill>
              <a:cs typeface="Calibri"/>
            </a:endParaRPr>
          </a:p>
          <a:p>
            <a:endParaRPr lang="en-US" sz="1500">
              <a:solidFill>
                <a:srgbClr val="000000"/>
              </a:solidFill>
              <a:cs typeface="Calibri"/>
            </a:endParaRPr>
          </a:p>
          <a:p>
            <a:endParaRPr lang="en-US" sz="150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1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" name="Picture 4" descr="A picture containing indoor, black, sitting, object&#10;&#10;Description generated with very high confidence">
            <a:extLst>
              <a:ext uri="{FF2B5EF4-FFF2-40B4-BE49-F238E27FC236}">
                <a16:creationId xmlns:a16="http://schemas.microsoft.com/office/drawing/2014/main" id="{7398D9B5-8B45-4A9F-9656-E6F28B8042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4937" b="-2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5" y="3236558"/>
            <a:ext cx="3513213" cy="23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4" y="2208363"/>
            <a:ext cx="7768291" cy="434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94" y="0"/>
            <a:ext cx="2857500" cy="2857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09026" y="464403"/>
            <a:ext cx="1535502" cy="6005393"/>
          </a:xfrm>
        </p:spPr>
        <p:txBody>
          <a:bodyPr vert="wordArtVert">
            <a:noAutofit/>
          </a:bodyPr>
          <a:lstStyle/>
          <a:p>
            <a:r>
              <a:rPr lang="en-US" sz="3200" dirty="0" smtClean="0"/>
              <a:t>7 Segment Display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8" y="274637"/>
            <a:ext cx="2727050" cy="19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498" y="25347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do we connect “components”?</a:t>
            </a:r>
            <a:br>
              <a:rPr lang="en-US" b="1" dirty="0"/>
            </a:b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79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Breadboard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DEE355-9D90-4CC3-9A45-D12A3B209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14707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5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Breadboard</a:t>
            </a:r>
          </a:p>
        </p:txBody>
      </p:sp>
      <p:pic>
        <p:nvPicPr>
          <p:cNvPr id="4" name="Picture 2" descr="Image result for breadboard and und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3" y="1600200"/>
            <a:ext cx="807025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Schematic Diagrams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E12CD94-673D-4FD5-9A42-7111E8BAA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01391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520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Overview of Arduino Syntax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B1106A-1E69-4D34-959D-CA0083BDB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Using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0727-E6C9-499E-9C3F-5B8D823C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r>
              <a:rPr lang="en-US" sz="2500" dirty="0"/>
              <a:t>In C/C++, we can also use the “pre-processor” to define constants without declaring initially their type</a:t>
            </a:r>
            <a:endParaRPr lang="en-US" sz="2500" dirty="0">
              <a:cs typeface="Calibri"/>
            </a:endParaRPr>
          </a:p>
          <a:p>
            <a:pPr marL="0" indent="0">
              <a:buNone/>
            </a:pPr>
            <a:endParaRPr lang="en-US" sz="2500" dirty="0">
              <a:cs typeface="Calibri"/>
            </a:endParaRPr>
          </a:p>
          <a:p>
            <a:r>
              <a:rPr lang="en-US" sz="2500" dirty="0"/>
              <a:t>Useful for declaring “symbols”—we didn’t even have Boolean values in K&amp;R C</a:t>
            </a:r>
            <a:endParaRPr lang="en-US" sz="2500" dirty="0">
              <a:cs typeface="Calibri"/>
            </a:endParaRPr>
          </a:p>
          <a:p>
            <a:endParaRPr lang="en-US" sz="2500" dirty="0">
              <a:cs typeface="Calibri"/>
            </a:endParaRPr>
          </a:p>
          <a:p>
            <a:r>
              <a:rPr lang="en-US" sz="2500" dirty="0"/>
              <a:t>#define TRUE 1;</a:t>
            </a:r>
            <a:endParaRPr lang="en-US" sz="2500" dirty="0">
              <a:cs typeface="Calibri"/>
            </a:endParaRPr>
          </a:p>
          <a:p>
            <a:r>
              <a:rPr lang="en-US" sz="2500" dirty="0"/>
              <a:t># define GREETING “hello”;</a:t>
            </a:r>
            <a:endParaRPr lang="en-US" sz="2500" dirty="0">
              <a:cs typeface="Calibri"/>
            </a:endParaRPr>
          </a:p>
          <a:p>
            <a:endParaRPr lang="en-US" sz="25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95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22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6" name="Group 47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7" name="TextBox 16"/>
          <p:cNvSpPr txBox="1"/>
          <p:nvPr/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Conditionals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40480" y="804672"/>
            <a:ext cx="4905623" cy="5248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Computation is all about conditionals. </a:t>
            </a:r>
            <a:endParaRPr lang="en-US" sz="3000" dirty="0"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Conditionals declare control flow of the program.</a:t>
            </a:r>
            <a:endParaRPr lang="en-US" sz="3000" dirty="0">
              <a:cs typeface="Calibri"/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cs typeface="Calibri"/>
            </a:endParaRPr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i="1" dirty="0"/>
              <a:t>if ( </a:t>
            </a:r>
            <a:r>
              <a:rPr lang="en-US" sz="3000" i="1" dirty="0" err="1" smtClean="0"/>
              <a:t>motionDetected</a:t>
            </a:r>
            <a:r>
              <a:rPr lang="en-US" sz="3000" i="1" dirty="0" smtClean="0"/>
              <a:t>()){</a:t>
            </a:r>
            <a:r>
              <a:rPr lang="en-US" sz="3000" i="1" dirty="0"/>
              <a:t>          </a:t>
            </a:r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i="1" dirty="0"/>
              <a:t> </a:t>
            </a:r>
            <a:r>
              <a:rPr lang="en-US" sz="3000" i="1" dirty="0" err="1"/>
              <a:t>beepSpeaker</a:t>
            </a:r>
            <a:r>
              <a:rPr lang="en-US" sz="3000" i="1" dirty="0"/>
              <a:t>();             </a:t>
            </a:r>
            <a:endParaRPr lang="en-US" sz="3000" i="1" dirty="0">
              <a:cs typeface="Calibri"/>
            </a:endParaRPr>
          </a:p>
          <a:p>
            <a:pPr marL="228600" lvl="1"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i="1" dirty="0"/>
              <a:t>}</a:t>
            </a:r>
            <a:endParaRPr lang="en-US" sz="3000" i="1" dirty="0">
              <a:cs typeface="Calibri"/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1" dirty="0"/>
          </a:p>
        </p:txBody>
      </p:sp>
    </p:spTree>
    <p:extLst>
      <p:ext uri="{BB962C8B-B14F-4D97-AF65-F5344CB8AC3E}">
        <p14:creationId xmlns:p14="http://schemas.microsoft.com/office/powerpoint/2010/main" val="267385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8253-EAC1-4B5E-94C5-943C3445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Arduino is just setup() and loop()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87CA785-DAAD-43B6-A858-C2FB067AF4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8217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238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310" y="1012004"/>
            <a:ext cx="3100520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participate? </a:t>
            </a:r>
            <a:endParaRPr lang="en-US" sz="4400" b="1" dirty="0">
              <a:solidFill>
                <a:srgbClr val="FFFFFF"/>
              </a:solidFill>
              <a:latin typeface="+mj-lt"/>
              <a:ea typeface="+mj-ea"/>
              <a:cs typeface="Calibri"/>
            </a:endParaRPr>
          </a:p>
        </p:txBody>
      </p:sp>
      <p:graphicFrame>
        <p:nvGraphicFramePr>
          <p:cNvPr id="20" name="TextBox 17">
            <a:extLst>
              <a:ext uri="{FF2B5EF4-FFF2-40B4-BE49-F238E27FC236}">
                <a16:creationId xmlns:a16="http://schemas.microsoft.com/office/drawing/2014/main" id="{3CEFE192-C2FC-45C9-95EC-D31B6C1F01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11002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930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2EFA6-6A15-40C5-86A6-8F359327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I/O Methods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FED0-4917-487C-AE8D-49550C7AD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1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100" i="1" dirty="0" err="1"/>
              <a:t>digitalRead</a:t>
            </a:r>
            <a:r>
              <a:rPr lang="en-US" sz="2100" dirty="0"/>
              <a:t>(pin)     </a:t>
            </a:r>
            <a:endParaRPr lang="en-US" sz="21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100" i="1" dirty="0" err="1" smtClean="0"/>
              <a:t>digitalWrite</a:t>
            </a:r>
            <a:r>
              <a:rPr lang="en-US" sz="2100" dirty="0" smtClean="0"/>
              <a:t>(pin</a:t>
            </a:r>
            <a:r>
              <a:rPr lang="en-US" sz="2100" dirty="0"/>
              <a:t>, </a:t>
            </a:r>
            <a:r>
              <a:rPr lang="en-US" sz="2100" dirty="0" err="1"/>
              <a:t>val</a:t>
            </a:r>
            <a:r>
              <a:rPr lang="en-US" sz="2100" dirty="0"/>
              <a:t>)  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100" b="1" dirty="0"/>
              <a:t/>
            </a:r>
            <a:br>
              <a:rPr lang="en-US" sz="2100" b="1" dirty="0"/>
            </a:br>
            <a:r>
              <a:rPr lang="en-US" sz="2100" b="1" dirty="0"/>
              <a:t>	E.g., Sending power to a pin</a:t>
            </a:r>
            <a:endParaRPr lang="en-US" sz="2100" b="1" dirty="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100" b="1" dirty="0"/>
              <a:t>		</a:t>
            </a:r>
            <a:endParaRPr lang="en-US" sz="21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100" dirty="0" err="1"/>
              <a:t>digitalWrite</a:t>
            </a:r>
            <a:r>
              <a:rPr lang="en-US" sz="2100" dirty="0"/>
              <a:t>(</a:t>
            </a:r>
            <a:r>
              <a:rPr lang="en-US" sz="2100" dirty="0" err="1"/>
              <a:t>digitalPin</a:t>
            </a:r>
            <a:r>
              <a:rPr lang="en-US" sz="2100" dirty="0"/>
              <a:t>, </a:t>
            </a:r>
            <a:r>
              <a:rPr lang="en-US" sz="2100" b="1" dirty="0"/>
              <a:t>HIGH</a:t>
            </a:r>
            <a:r>
              <a:rPr lang="en-US" sz="2100" dirty="0"/>
              <a:t>); </a:t>
            </a:r>
            <a:endParaRPr lang="en-US" sz="2100" dirty="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100" dirty="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1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7447-44D2-4E14-AD62-88D79344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/>
              <a:t>Our Pseudocode</a:t>
            </a:r>
            <a:endParaRPr lang="en-US" b="1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D893-A429-4666-98AF-37EBF867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74" y="1600200"/>
            <a:ext cx="8405068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000" dirty="0">
              <a:cs typeface="Calibri"/>
            </a:endParaRPr>
          </a:p>
          <a:p>
            <a:pPr marL="0" indent="0">
              <a:buNone/>
            </a:pPr>
            <a:r>
              <a:rPr lang="en-US" sz="3000" dirty="0"/>
              <a:t>		</a:t>
            </a:r>
            <a:r>
              <a:rPr lang="en-US" sz="3000" b="1" dirty="0" err="1" smtClean="0"/>
              <a:t>digitalWrite</a:t>
            </a:r>
            <a:r>
              <a:rPr lang="en-US" sz="3000" dirty="0" smtClean="0"/>
              <a:t>(</a:t>
            </a:r>
            <a:r>
              <a:rPr lang="en-US" sz="3000" dirty="0" err="1" smtClean="0"/>
              <a:t>ledPin</a:t>
            </a:r>
            <a:r>
              <a:rPr lang="en-US" sz="3000" dirty="0" smtClean="0"/>
              <a:t>, </a:t>
            </a:r>
            <a:r>
              <a:rPr lang="en-US" sz="3000" dirty="0"/>
              <a:t>HIGH); </a:t>
            </a:r>
            <a:r>
              <a:rPr lang="en-US" sz="3000" dirty="0" smtClean="0"/>
              <a:t>// Turns on LED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>          </a:t>
            </a:r>
            <a:r>
              <a:rPr lang="en-US" sz="3000" dirty="0" smtClean="0"/>
              <a:t> </a:t>
            </a:r>
            <a:r>
              <a:rPr lang="en-US" sz="3000" b="1" dirty="0" smtClean="0"/>
              <a:t>delay</a:t>
            </a:r>
            <a:r>
              <a:rPr lang="en-US" sz="3000" dirty="0" smtClean="0"/>
              <a:t>(150);</a:t>
            </a:r>
          </a:p>
          <a:p>
            <a:pPr marL="0" indent="0">
              <a:buNone/>
            </a:pPr>
            <a:r>
              <a:rPr lang="en-US" sz="3000" dirty="0"/>
              <a:t>		</a:t>
            </a:r>
            <a:r>
              <a:rPr lang="en-US" sz="3000" b="1" dirty="0" err="1" smtClean="0"/>
              <a:t>digitalWrite</a:t>
            </a:r>
            <a:r>
              <a:rPr lang="en-US" sz="3000" dirty="0" smtClean="0"/>
              <a:t>(</a:t>
            </a:r>
            <a:r>
              <a:rPr lang="en-US" sz="3000" dirty="0" err="1" smtClean="0"/>
              <a:t>ledPin</a:t>
            </a:r>
            <a:r>
              <a:rPr lang="en-US" sz="3000" dirty="0" smtClean="0"/>
              <a:t>, LOW);</a:t>
            </a:r>
            <a:r>
              <a:rPr lang="en-US" sz="3000" dirty="0"/>
              <a:t>  // </a:t>
            </a:r>
            <a:r>
              <a:rPr lang="en-US" sz="3000" dirty="0" smtClean="0"/>
              <a:t>Turns off LED</a:t>
            </a:r>
            <a:r>
              <a:rPr lang="en-US" sz="3000" dirty="0"/>
              <a:t>     </a:t>
            </a:r>
            <a:endParaRPr lang="en-US" sz="3000" dirty="0">
              <a:cs typeface="Calibri"/>
            </a:endParaRPr>
          </a:p>
          <a:p>
            <a:pPr marL="0" indent="0">
              <a:buNone/>
            </a:pPr>
            <a:r>
              <a:rPr lang="en-US" sz="3000" b="1" dirty="0"/>
              <a:t>          </a:t>
            </a:r>
            <a:r>
              <a:rPr lang="en-US" sz="3000" dirty="0"/>
              <a:t>	</a:t>
            </a:r>
            <a:r>
              <a:rPr lang="en-US" sz="3000" b="1" dirty="0" smtClean="0"/>
              <a:t>delay</a:t>
            </a:r>
            <a:r>
              <a:rPr lang="en-US" sz="3000" dirty="0" smtClean="0"/>
              <a:t>(150);</a:t>
            </a:r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lang="en-US" sz="3000" dirty="0" smtClean="0"/>
              <a:t>	</a:t>
            </a:r>
            <a:r>
              <a:rPr lang="en-US" sz="3000" b="1" dirty="0" err="1" smtClean="0"/>
              <a:t>digitalWrite</a:t>
            </a:r>
            <a:r>
              <a:rPr lang="en-US" sz="3000" dirty="0" smtClean="0"/>
              <a:t>(</a:t>
            </a:r>
            <a:r>
              <a:rPr lang="en-US" sz="3000" dirty="0" err="1" smtClean="0"/>
              <a:t>ledPin</a:t>
            </a:r>
            <a:r>
              <a:rPr lang="en-US" sz="3000" dirty="0" smtClean="0"/>
              <a:t>, HIGH);</a:t>
            </a:r>
          </a:p>
          <a:p>
            <a:pPr marL="0" indent="0">
              <a:buNone/>
            </a:pPr>
            <a:endParaRPr lang="en-US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B1BD-0F98-4758-B923-E71C32BB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Your Tasks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114199-04C6-472A-8601-3DE42C6BE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36934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77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95C8B-0C57-4075-AC89-2B3FD20F7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Where are the Instructions?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EE4FA-07FA-4150-9DBF-9A4C350EA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80950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12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175185" y="470925"/>
            <a:ext cx="4433977" cy="589210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310" y="1012004"/>
            <a:ext cx="3100520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Importantly</a:t>
            </a: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endParaRPr lang="en-US" sz="4400" b="1" dirty="0">
              <a:solidFill>
                <a:srgbClr val="FFFFFF"/>
              </a:solidFill>
              <a:latin typeface="+mj-lt"/>
              <a:ea typeface="+mj-ea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3078899"/>
            <a:ext cx="36576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We want to help you bridge the gap between the experience of High School and University.  </a:t>
            </a:r>
          </a:p>
          <a:p>
            <a:endParaRPr lang="en-US" sz="1700" dirty="0" smtClean="0"/>
          </a:p>
          <a:p>
            <a:endParaRPr lang="en-US" sz="1700" dirty="0"/>
          </a:p>
          <a:p>
            <a:r>
              <a:rPr lang="en-US" sz="1700" dirty="0" smtClean="0"/>
              <a:t>Today, you will get a small taste of what the next 4+ years may be like.</a:t>
            </a: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69467"/>
            <a:ext cx="1963149" cy="1963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47" y="903777"/>
            <a:ext cx="1629191" cy="16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44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At Hand</a:t>
            </a:r>
            <a:r>
              <a:rPr lang="en-US" sz="44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endParaRPr lang="en-US" sz="4400" b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36899" y="963877"/>
            <a:ext cx="4868746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2500" dirty="0"/>
              <a:t>Your team will build a </a:t>
            </a:r>
            <a:r>
              <a:rPr lang="en-US" sz="2500" dirty="0" smtClean="0"/>
              <a:t>motion operated array of lights with a digital counter</a:t>
            </a:r>
            <a:endParaRPr lang="en-US" sz="2500" dirty="0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100" dirty="0"/>
              <a:t>1. </a:t>
            </a:r>
            <a:r>
              <a:rPr lang="en-US" sz="2100" b="1" dirty="0"/>
              <a:t>Wire the </a:t>
            </a:r>
            <a:r>
              <a:rPr lang="en-US" sz="2100" b="1" dirty="0" smtClean="0"/>
              <a:t>device </a:t>
            </a:r>
            <a:r>
              <a:rPr lang="en-US" sz="2100" b="1" dirty="0"/>
              <a:t>using a schematic</a:t>
            </a:r>
            <a:endParaRPr lang="en-US" sz="2100" b="1" dirty="0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100" dirty="0"/>
              <a:t>2. </a:t>
            </a:r>
            <a:r>
              <a:rPr lang="en-US" sz="2100" b="1" dirty="0"/>
              <a:t>Provide the code for the various functionalities (</a:t>
            </a:r>
            <a:r>
              <a:rPr lang="en-US" sz="2100" b="1" dirty="0" smtClean="0"/>
              <a:t>movement detection</a:t>
            </a:r>
            <a:r>
              <a:rPr lang="en-US" sz="2100" b="1" dirty="0"/>
              <a:t>, </a:t>
            </a:r>
            <a:r>
              <a:rPr lang="en-US" sz="2100" b="1" dirty="0" smtClean="0"/>
              <a:t>light patterns, and countdown)</a:t>
            </a:r>
            <a:r>
              <a:rPr lang="en-US" sz="2100" b="1" dirty="0"/>
              <a:t> </a:t>
            </a:r>
            <a:endParaRPr lang="en-US" sz="2100" b="1" dirty="0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5805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Final Product</a:t>
            </a:r>
          </a:p>
        </p:txBody>
      </p:sp>
      <p:pic>
        <p:nvPicPr>
          <p:cNvPr id="3" name="Final Ta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820313" y="140151"/>
            <a:ext cx="4076055" cy="72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Overview of Hardware Components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27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Review of Circuits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C4CC5B-10A1-4106-B806-A5AC1A3C7F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12674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058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 result for Arduino">
            <a:extLst>
              <a:ext uri="{FF2B5EF4-FFF2-40B4-BE49-F238E27FC236}">
                <a16:creationId xmlns:a16="http://schemas.microsoft.com/office/drawing/2014/main" id="{7D373D66-8C3B-42FB-B6FE-49B9D2219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2" b="16578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468" y="1065862"/>
            <a:ext cx="2882055" cy="4726276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>
                <a:solidFill>
                  <a:srgbClr val="FFFFFF"/>
                </a:solidFill>
              </a:rPr>
              <a:t>Microcontroller</a:t>
            </a:r>
            <a:endParaRPr lang="en-US" sz="3200" b="1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534" y="1065862"/>
            <a:ext cx="4114337" cy="4726276"/>
          </a:xfrm>
        </p:spPr>
        <p:txBody>
          <a:bodyPr anchor="ctr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A </a:t>
            </a:r>
            <a:r>
              <a:rPr lang="en-US" sz="3000" b="1" dirty="0">
                <a:solidFill>
                  <a:srgbClr val="FFFFFF"/>
                </a:solidFill>
              </a:rPr>
              <a:t>microcontroller</a:t>
            </a:r>
            <a:r>
              <a:rPr lang="en-US" sz="3000" dirty="0">
                <a:solidFill>
                  <a:srgbClr val="FFFFFF"/>
                </a:solidFill>
              </a:rPr>
              <a:t> is a circuit board that sends and receives instructions via electrical signals</a:t>
            </a:r>
            <a:endParaRPr lang="en-US" sz="30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30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6532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17" y="3170208"/>
            <a:ext cx="3428999" cy="34289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6816" y="671453"/>
            <a:ext cx="8229600" cy="1143000"/>
          </a:xfrm>
        </p:spPr>
        <p:txBody>
          <a:bodyPr/>
          <a:lstStyle/>
          <a:p>
            <a:r>
              <a:rPr lang="en-US" dirty="0" smtClean="0"/>
              <a:t>PIR Motion Sensor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8792" y="534838"/>
            <a:ext cx="8540151" cy="151824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7804" y="2793167"/>
            <a:ext cx="4576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A low voltage passive infrared sensor that collects data on the change in ambient infrared radiation within it’s vicinity.</a:t>
            </a:r>
            <a:endParaRPr lang="en-US" sz="300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79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</TotalTime>
  <Words>496</Words>
  <Application>Microsoft Office PowerPoint</Application>
  <PresentationFormat>On-screen Show (4:3)</PresentationFormat>
  <Paragraphs>90</Paragraphs>
  <Slides>23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 Unicode MS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Hardware Components</vt:lpstr>
      <vt:lpstr>Review of Circuits</vt:lpstr>
      <vt:lpstr>Microcontroller</vt:lpstr>
      <vt:lpstr>PIR Motion Sensor</vt:lpstr>
      <vt:lpstr>LED lights and Piezospeaker </vt:lpstr>
      <vt:lpstr>7 Segment Display</vt:lpstr>
      <vt:lpstr>How do we connect “components”? </vt:lpstr>
      <vt:lpstr>Breadboard</vt:lpstr>
      <vt:lpstr>Breadboard</vt:lpstr>
      <vt:lpstr>Schematic Diagrams</vt:lpstr>
      <vt:lpstr>Overview of Arduino Syntax</vt:lpstr>
      <vt:lpstr>Using Macros</vt:lpstr>
      <vt:lpstr>PowerPoint Presentation</vt:lpstr>
      <vt:lpstr>Arduino is just setup() and loop()</vt:lpstr>
      <vt:lpstr>I/O Methods</vt:lpstr>
      <vt:lpstr>Our Pseudocode</vt:lpstr>
      <vt:lpstr>Your Tasks</vt:lpstr>
      <vt:lpstr>Where are the Instructions?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Vaisica</dc:creator>
  <cp:lastModifiedBy>admin</cp:lastModifiedBy>
  <cp:revision>830</cp:revision>
  <cp:lastPrinted>2017-01-18T17:30:08Z</cp:lastPrinted>
  <dcterms:created xsi:type="dcterms:W3CDTF">2014-01-19T23:13:13Z</dcterms:created>
  <dcterms:modified xsi:type="dcterms:W3CDTF">2019-06-22T20:02:01Z</dcterms:modified>
</cp:coreProperties>
</file>